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02" r:id="rId2"/>
    <p:sldId id="291" r:id="rId3"/>
    <p:sldId id="293" r:id="rId4"/>
    <p:sldId id="266" r:id="rId5"/>
    <p:sldId id="280" r:id="rId6"/>
    <p:sldId id="269" r:id="rId7"/>
    <p:sldId id="259" r:id="rId8"/>
    <p:sldId id="281" r:id="rId9"/>
    <p:sldId id="270" r:id="rId10"/>
    <p:sldId id="292" r:id="rId11"/>
    <p:sldId id="300" r:id="rId12"/>
    <p:sldId id="282" r:id="rId13"/>
    <p:sldId id="287" r:id="rId14"/>
    <p:sldId id="295" r:id="rId15"/>
    <p:sldId id="289" r:id="rId16"/>
    <p:sldId id="260" r:id="rId17"/>
    <p:sldId id="297" r:id="rId18"/>
    <p:sldId id="298" r:id="rId19"/>
    <p:sldId id="296" r:id="rId20"/>
    <p:sldId id="30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_rels/drawing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6C790E-7914-47BB-A7D3-FB79A8073701}" type="doc">
      <dgm:prSet loTypeId="urn:microsoft.com/office/officeart/2005/8/layout/hProcess6" loCatId="process" qsTypeId="urn:microsoft.com/office/officeart/2005/8/quickstyle/3d6" qsCatId="3D" csTypeId="urn:microsoft.com/office/officeart/2005/8/colors/accent2_2" csCatId="accent2" phldr="1"/>
      <dgm:spPr/>
      <dgm:t>
        <a:bodyPr/>
        <a:lstStyle/>
        <a:p>
          <a:endParaRPr lang="en-US"/>
        </a:p>
      </dgm:t>
    </dgm:pt>
    <dgm:pt modelId="{FF9B5FA3-3D62-4974-979C-4BA5FBF95D10}">
      <dgm:prSet phldrT="[Text]" custT="1"/>
      <dgm:spPr/>
      <dgm:t>
        <a:bodyPr/>
        <a:lstStyle/>
        <a:p>
          <a:r>
            <a:rPr lang="en-US" sz="1800" dirty="0" smtClean="0"/>
            <a:t>edTPA</a:t>
          </a:r>
          <a:endParaRPr lang="en-US" sz="1800" dirty="0"/>
        </a:p>
      </dgm:t>
    </dgm:pt>
    <dgm:pt modelId="{DC543320-2088-4CF1-9278-48A373A5753C}" type="parTrans" cxnId="{BB26FBBB-0B19-480B-A524-250F79D841F6}">
      <dgm:prSet/>
      <dgm:spPr/>
      <dgm:t>
        <a:bodyPr/>
        <a:lstStyle/>
        <a:p>
          <a:endParaRPr lang="en-US" sz="2800"/>
        </a:p>
      </dgm:t>
    </dgm:pt>
    <dgm:pt modelId="{4BF09D92-568A-454A-87AA-B319C01FBF3A}" type="sibTrans" cxnId="{BB26FBBB-0B19-480B-A524-250F79D841F6}">
      <dgm:prSet/>
      <dgm:spPr/>
      <dgm:t>
        <a:bodyPr/>
        <a:lstStyle/>
        <a:p>
          <a:endParaRPr lang="en-US" sz="2800"/>
        </a:p>
      </dgm:t>
    </dgm:pt>
    <dgm:pt modelId="{E1AEC4D5-6362-459A-8150-F67C84949371}">
      <dgm:prSet phldrT="[Text]" custT="1"/>
      <dgm:spPr/>
      <dgm:t>
        <a:bodyPr/>
        <a:lstStyle/>
        <a:p>
          <a:r>
            <a:rPr lang="en-US" sz="1100" b="1" dirty="0" smtClean="0"/>
            <a:t>Evidence of practice</a:t>
          </a:r>
          <a:endParaRPr lang="en-US" sz="1100" b="1" dirty="0"/>
        </a:p>
      </dgm:t>
    </dgm:pt>
    <dgm:pt modelId="{FAE2917F-C39C-4921-B389-B85B7E444F2D}" type="parTrans" cxnId="{349DFA3D-43B0-4FC5-91D8-2B435B5EA868}">
      <dgm:prSet/>
      <dgm:spPr/>
      <dgm:t>
        <a:bodyPr/>
        <a:lstStyle/>
        <a:p>
          <a:endParaRPr lang="en-US" sz="2800"/>
        </a:p>
      </dgm:t>
    </dgm:pt>
    <dgm:pt modelId="{DAFDF79D-555D-4646-B4AF-673D33D3C97E}" type="sibTrans" cxnId="{349DFA3D-43B0-4FC5-91D8-2B435B5EA868}">
      <dgm:prSet/>
      <dgm:spPr/>
      <dgm:t>
        <a:bodyPr/>
        <a:lstStyle/>
        <a:p>
          <a:endParaRPr lang="en-US" sz="2800"/>
        </a:p>
      </dgm:t>
    </dgm:pt>
    <dgm:pt modelId="{8E0ABCC8-8A73-4BB9-8410-19C611DCD44A}">
      <dgm:prSet phldrT="[Text]" custT="1"/>
      <dgm:spPr/>
      <dgm:t>
        <a:bodyPr/>
        <a:lstStyle/>
        <a:p>
          <a:r>
            <a:rPr lang="en-US" sz="1800" dirty="0" err="1" smtClean="0"/>
            <a:t>FfT</a:t>
          </a:r>
          <a:endParaRPr lang="en-US" sz="1800" dirty="0"/>
        </a:p>
      </dgm:t>
    </dgm:pt>
    <dgm:pt modelId="{F84CF1D1-0164-4CC5-AE18-C202A6172345}" type="parTrans" cxnId="{9D66A937-9A6D-4A25-8D7C-7542146EE5D6}">
      <dgm:prSet/>
      <dgm:spPr/>
      <dgm:t>
        <a:bodyPr/>
        <a:lstStyle/>
        <a:p>
          <a:endParaRPr lang="en-US" sz="2800"/>
        </a:p>
      </dgm:t>
    </dgm:pt>
    <dgm:pt modelId="{656597B0-FABD-46CB-BE7C-0CCF2742EE9A}" type="sibTrans" cxnId="{9D66A937-9A6D-4A25-8D7C-7542146EE5D6}">
      <dgm:prSet/>
      <dgm:spPr/>
      <dgm:t>
        <a:bodyPr/>
        <a:lstStyle/>
        <a:p>
          <a:endParaRPr lang="en-US" sz="2800"/>
        </a:p>
      </dgm:t>
    </dgm:pt>
    <dgm:pt modelId="{5F25AAED-F9E1-4FD7-A07A-C09A52E46EB3}">
      <dgm:prSet phldrT="[Text]" custT="1"/>
      <dgm:spPr/>
      <dgm:t>
        <a:bodyPr/>
        <a:lstStyle/>
        <a:p>
          <a:r>
            <a:rPr lang="en-US" sz="1100" b="1" dirty="0" smtClean="0">
              <a:solidFill>
                <a:schemeClr val="accent2">
                  <a:lumMod val="75000"/>
                </a:schemeClr>
              </a:solidFill>
            </a:rPr>
            <a:t>Ongoing evaluation and development</a:t>
          </a:r>
          <a:endParaRPr lang="en-US" sz="1100" b="1" dirty="0"/>
        </a:p>
      </dgm:t>
    </dgm:pt>
    <dgm:pt modelId="{2E14519E-C0AE-40EB-A029-142BBDE95426}" type="parTrans" cxnId="{2371BBC8-4B13-414F-8F97-D8E6EB5963F2}">
      <dgm:prSet/>
      <dgm:spPr/>
      <dgm:t>
        <a:bodyPr/>
        <a:lstStyle/>
        <a:p>
          <a:endParaRPr lang="en-US" sz="2800"/>
        </a:p>
      </dgm:t>
    </dgm:pt>
    <dgm:pt modelId="{5AD672E9-BFC9-4DB8-856B-9A318D4AE513}" type="sibTrans" cxnId="{2371BBC8-4B13-414F-8F97-D8E6EB5963F2}">
      <dgm:prSet/>
      <dgm:spPr/>
      <dgm:t>
        <a:bodyPr/>
        <a:lstStyle/>
        <a:p>
          <a:endParaRPr lang="en-US" sz="2800"/>
        </a:p>
      </dgm:t>
    </dgm:pt>
    <dgm:pt modelId="{044F6A9B-C136-46D6-B22E-A313E24A03DF}">
      <dgm:prSet phldrT="[Text]" custT="1"/>
      <dgm:spPr/>
      <dgm:t>
        <a:bodyPr/>
        <a:lstStyle/>
        <a:p>
          <a:r>
            <a:rPr lang="en-US" sz="1800" dirty="0" smtClean="0"/>
            <a:t>NBCT</a:t>
          </a:r>
          <a:endParaRPr lang="en-US" sz="1800" dirty="0"/>
        </a:p>
      </dgm:t>
    </dgm:pt>
    <dgm:pt modelId="{99A1719E-EE05-42EC-8461-37D8122F44DB}" type="parTrans" cxnId="{AFB2E8FB-7A23-4B46-8639-EAE944C653CF}">
      <dgm:prSet/>
      <dgm:spPr/>
      <dgm:t>
        <a:bodyPr/>
        <a:lstStyle/>
        <a:p>
          <a:endParaRPr lang="en-US" sz="2800"/>
        </a:p>
      </dgm:t>
    </dgm:pt>
    <dgm:pt modelId="{8DA76E26-2263-4404-BDBF-2DFEFC75CAB7}" type="sibTrans" cxnId="{AFB2E8FB-7A23-4B46-8639-EAE944C653CF}">
      <dgm:prSet/>
      <dgm:spPr/>
      <dgm:t>
        <a:bodyPr/>
        <a:lstStyle/>
        <a:p>
          <a:endParaRPr lang="en-US" sz="2800"/>
        </a:p>
      </dgm:t>
    </dgm:pt>
    <dgm:pt modelId="{F05315AF-261B-4D0B-AC44-41921C556233}">
      <dgm:prSet phldrT="[Text]" custT="1"/>
      <dgm:spPr/>
      <dgm:t>
        <a:bodyPr/>
        <a:lstStyle/>
        <a:p>
          <a:r>
            <a:rPr lang="en-US" sz="1100" b="1" dirty="0" smtClean="0"/>
            <a:t>Evidence of practice</a:t>
          </a:r>
          <a:endParaRPr lang="en-US" sz="1100" b="1" dirty="0"/>
        </a:p>
      </dgm:t>
    </dgm:pt>
    <dgm:pt modelId="{53E01233-CF90-4D2A-9813-739527567852}" type="parTrans" cxnId="{1691DCAE-632C-4E88-8CC9-3BC3FA2B122C}">
      <dgm:prSet/>
      <dgm:spPr/>
      <dgm:t>
        <a:bodyPr/>
        <a:lstStyle/>
        <a:p>
          <a:endParaRPr lang="en-US" sz="2800"/>
        </a:p>
      </dgm:t>
    </dgm:pt>
    <dgm:pt modelId="{E11D9060-672D-46AB-91AE-2624614A425D}" type="sibTrans" cxnId="{1691DCAE-632C-4E88-8CC9-3BC3FA2B122C}">
      <dgm:prSet/>
      <dgm:spPr/>
      <dgm:t>
        <a:bodyPr/>
        <a:lstStyle/>
        <a:p>
          <a:endParaRPr lang="en-US" sz="2800"/>
        </a:p>
      </dgm:t>
    </dgm:pt>
    <dgm:pt modelId="{74416E96-F87B-4233-A343-B4474A140F71}">
      <dgm:prSet phldrT="[Text]" custT="1"/>
      <dgm:spPr/>
      <dgm:t>
        <a:bodyPr/>
        <a:lstStyle/>
        <a:p>
          <a:r>
            <a:rPr lang="en-US" sz="1100" b="1" dirty="0" smtClean="0"/>
            <a:t>Reflection</a:t>
          </a:r>
          <a:endParaRPr lang="en-US" sz="1100" b="1" dirty="0"/>
        </a:p>
      </dgm:t>
    </dgm:pt>
    <dgm:pt modelId="{6EE94D76-0F68-4C48-8CA4-7D130C4B7AF3}" type="parTrans" cxnId="{D0E7497C-22C9-4EF9-ABF8-70EF84D4C0DC}">
      <dgm:prSet/>
      <dgm:spPr/>
      <dgm:t>
        <a:bodyPr/>
        <a:lstStyle/>
        <a:p>
          <a:endParaRPr lang="en-US" sz="2800"/>
        </a:p>
      </dgm:t>
    </dgm:pt>
    <dgm:pt modelId="{F6D9C2E0-D486-498F-8102-B6E3445D3641}" type="sibTrans" cxnId="{D0E7497C-22C9-4EF9-ABF8-70EF84D4C0DC}">
      <dgm:prSet/>
      <dgm:spPr/>
      <dgm:t>
        <a:bodyPr/>
        <a:lstStyle/>
        <a:p>
          <a:endParaRPr lang="en-US" sz="2800"/>
        </a:p>
      </dgm:t>
    </dgm:pt>
    <dgm:pt modelId="{0355544E-D43A-4129-908B-3625A7E2C275}">
      <dgm:prSet phldrT="[Text]" custT="1"/>
      <dgm:spPr/>
      <dgm:t>
        <a:bodyPr/>
        <a:lstStyle/>
        <a:p>
          <a:r>
            <a:rPr lang="en-US" sz="1100" b="1" smtClean="0"/>
            <a:t>Reflection</a:t>
          </a:r>
          <a:endParaRPr lang="en-US" sz="1100" b="1" dirty="0"/>
        </a:p>
      </dgm:t>
    </dgm:pt>
    <dgm:pt modelId="{701D386D-DD2B-40B7-AF3B-A9493935B0C7}" type="parTrans" cxnId="{3F3576C5-0278-4678-99A8-C6361D3A3811}">
      <dgm:prSet/>
      <dgm:spPr/>
      <dgm:t>
        <a:bodyPr/>
        <a:lstStyle/>
        <a:p>
          <a:endParaRPr lang="en-US" sz="2800"/>
        </a:p>
      </dgm:t>
    </dgm:pt>
    <dgm:pt modelId="{F1847A18-1AE6-47F9-8861-00C3317F82E9}" type="sibTrans" cxnId="{3F3576C5-0278-4678-99A8-C6361D3A3811}">
      <dgm:prSet/>
      <dgm:spPr/>
      <dgm:t>
        <a:bodyPr/>
        <a:lstStyle/>
        <a:p>
          <a:endParaRPr lang="en-US" sz="2800"/>
        </a:p>
      </dgm:t>
    </dgm:pt>
    <dgm:pt modelId="{F6D19DFF-6DD0-4B86-990E-87575D08F727}">
      <dgm:prSet phldrT="[Text]" custT="1"/>
      <dgm:spPr/>
      <dgm:t>
        <a:bodyPr/>
        <a:lstStyle/>
        <a:p>
          <a:r>
            <a:rPr lang="en-US" sz="1100" b="1" smtClean="0"/>
            <a:t>Reflection</a:t>
          </a:r>
          <a:endParaRPr lang="en-US" sz="1100" b="1" dirty="0"/>
        </a:p>
      </dgm:t>
    </dgm:pt>
    <dgm:pt modelId="{6D811BCB-8510-4C11-BAF6-1BEC660D554E}" type="parTrans" cxnId="{21134028-8B4F-44D2-A9CE-D85C8111A104}">
      <dgm:prSet/>
      <dgm:spPr/>
      <dgm:t>
        <a:bodyPr/>
        <a:lstStyle/>
        <a:p>
          <a:endParaRPr lang="en-US" sz="2800"/>
        </a:p>
      </dgm:t>
    </dgm:pt>
    <dgm:pt modelId="{16E5ED0A-042B-4D98-A75F-31F304108272}" type="sibTrans" cxnId="{21134028-8B4F-44D2-A9CE-D85C8111A104}">
      <dgm:prSet/>
      <dgm:spPr/>
      <dgm:t>
        <a:bodyPr/>
        <a:lstStyle/>
        <a:p>
          <a:endParaRPr lang="en-US" sz="2800"/>
        </a:p>
      </dgm:t>
    </dgm:pt>
    <dgm:pt modelId="{1A8FD918-2B3F-4D37-BF80-05F15007743B}">
      <dgm:prSet phldrT="[Text]" custT="1"/>
      <dgm:spPr/>
      <dgm:t>
        <a:bodyPr/>
        <a:lstStyle/>
        <a:p>
          <a:r>
            <a:rPr lang="en-US" sz="1100" b="1" dirty="0" smtClean="0">
              <a:solidFill>
                <a:schemeClr val="accent2">
                  <a:lumMod val="75000"/>
                </a:schemeClr>
              </a:solidFill>
            </a:rPr>
            <a:t>Beginning teaching</a:t>
          </a:r>
          <a:endParaRPr lang="en-US" sz="1100" b="1" dirty="0"/>
        </a:p>
      </dgm:t>
    </dgm:pt>
    <dgm:pt modelId="{C6BEE55B-7C1C-46BA-A07A-82305FEB305D}" type="parTrans" cxnId="{BAC1DB9C-7081-43B2-B14E-A7FE4E7747AE}">
      <dgm:prSet/>
      <dgm:spPr/>
      <dgm:t>
        <a:bodyPr/>
        <a:lstStyle/>
        <a:p>
          <a:endParaRPr lang="en-US"/>
        </a:p>
      </dgm:t>
    </dgm:pt>
    <dgm:pt modelId="{1407F6BE-1E34-44DA-BAE7-672302DDE43A}" type="sibTrans" cxnId="{BAC1DB9C-7081-43B2-B14E-A7FE4E7747AE}">
      <dgm:prSet/>
      <dgm:spPr/>
      <dgm:t>
        <a:bodyPr/>
        <a:lstStyle/>
        <a:p>
          <a:endParaRPr lang="en-US"/>
        </a:p>
      </dgm:t>
    </dgm:pt>
    <dgm:pt modelId="{C17C9D90-188D-4841-9A5E-FEDE2DF5FE16}">
      <dgm:prSet phldrT="[Text]" custT="1"/>
      <dgm:spPr/>
      <dgm:t>
        <a:bodyPr/>
        <a:lstStyle/>
        <a:p>
          <a:r>
            <a:rPr lang="en-US" sz="1100" b="1" smtClean="0"/>
            <a:t>Evidence </a:t>
          </a:r>
          <a:r>
            <a:rPr lang="en-US" sz="1100" b="1" dirty="0" smtClean="0"/>
            <a:t>of practice</a:t>
          </a:r>
          <a:endParaRPr lang="en-US" sz="1100" b="1" dirty="0"/>
        </a:p>
      </dgm:t>
    </dgm:pt>
    <dgm:pt modelId="{126A486B-11BD-43BB-9AC8-DFE613ECFC18}" type="parTrans" cxnId="{433765E9-1AC2-4AB7-9513-43D30554E36E}">
      <dgm:prSet/>
      <dgm:spPr/>
      <dgm:t>
        <a:bodyPr/>
        <a:lstStyle/>
        <a:p>
          <a:endParaRPr lang="en-US"/>
        </a:p>
      </dgm:t>
    </dgm:pt>
    <dgm:pt modelId="{8D7A34DF-644C-4947-8433-CBF41F7DADA1}" type="sibTrans" cxnId="{433765E9-1AC2-4AB7-9513-43D30554E36E}">
      <dgm:prSet/>
      <dgm:spPr/>
      <dgm:t>
        <a:bodyPr/>
        <a:lstStyle/>
        <a:p>
          <a:endParaRPr lang="en-US"/>
        </a:p>
      </dgm:t>
    </dgm:pt>
    <dgm:pt modelId="{D9618403-A2DE-4431-B98F-BDB041C8F2FB}">
      <dgm:prSet phldrT="[Text]" custT="1"/>
      <dgm:spPr/>
      <dgm:t>
        <a:bodyPr/>
        <a:lstStyle/>
        <a:p>
          <a:r>
            <a:rPr lang="en-US" sz="1100" b="1" dirty="0" smtClean="0">
              <a:solidFill>
                <a:schemeClr val="accent2">
                  <a:lumMod val="75000"/>
                </a:schemeClr>
              </a:solidFill>
            </a:rPr>
            <a:t>Accomplished teaching</a:t>
          </a:r>
          <a:endParaRPr lang="en-US" sz="1100" b="1" dirty="0"/>
        </a:p>
      </dgm:t>
    </dgm:pt>
    <dgm:pt modelId="{19AFEE99-D792-4369-8E53-5C88C4EF51C1}" type="parTrans" cxnId="{3296EDC6-7FF0-4358-9F55-B2AFA8EAA057}">
      <dgm:prSet/>
      <dgm:spPr/>
      <dgm:t>
        <a:bodyPr/>
        <a:lstStyle/>
        <a:p>
          <a:endParaRPr lang="en-US"/>
        </a:p>
      </dgm:t>
    </dgm:pt>
    <dgm:pt modelId="{B795E39C-200B-4310-89DF-91AB8DE9B604}" type="sibTrans" cxnId="{3296EDC6-7FF0-4358-9F55-B2AFA8EAA057}">
      <dgm:prSet/>
      <dgm:spPr/>
      <dgm:t>
        <a:bodyPr/>
        <a:lstStyle/>
        <a:p>
          <a:endParaRPr lang="en-US"/>
        </a:p>
      </dgm:t>
    </dgm:pt>
    <dgm:pt modelId="{604C8B8F-6425-44AE-B1D6-6360F5C82638}" type="pres">
      <dgm:prSet presAssocID="{8C6C790E-7914-47BB-A7D3-FB79A8073701}" presName="theList" presStyleCnt="0">
        <dgm:presLayoutVars>
          <dgm:dir/>
          <dgm:animLvl val="lvl"/>
          <dgm:resizeHandles val="exact"/>
        </dgm:presLayoutVars>
      </dgm:prSet>
      <dgm:spPr/>
      <dgm:t>
        <a:bodyPr/>
        <a:lstStyle/>
        <a:p>
          <a:endParaRPr lang="en-US"/>
        </a:p>
      </dgm:t>
    </dgm:pt>
    <dgm:pt modelId="{7266C9DE-DE31-4A01-983F-ADAA058C3F35}" type="pres">
      <dgm:prSet presAssocID="{FF9B5FA3-3D62-4974-979C-4BA5FBF95D10}" presName="compNode" presStyleCnt="0"/>
      <dgm:spPr/>
    </dgm:pt>
    <dgm:pt modelId="{C08E2CEE-DB61-4B29-BEFF-F1A4F2B2F5BE}" type="pres">
      <dgm:prSet presAssocID="{FF9B5FA3-3D62-4974-979C-4BA5FBF95D10}" presName="noGeometry" presStyleCnt="0"/>
      <dgm:spPr/>
    </dgm:pt>
    <dgm:pt modelId="{54276E5D-99DA-46D9-A35A-2C158DDB20AB}" type="pres">
      <dgm:prSet presAssocID="{FF9B5FA3-3D62-4974-979C-4BA5FBF95D10}" presName="childTextVisible" presStyleLbl="bgAccFollowNode1" presStyleIdx="0" presStyleCnt="3">
        <dgm:presLayoutVars>
          <dgm:bulletEnabled val="1"/>
        </dgm:presLayoutVars>
      </dgm:prSet>
      <dgm:spPr/>
      <dgm:t>
        <a:bodyPr/>
        <a:lstStyle/>
        <a:p>
          <a:endParaRPr lang="en-US"/>
        </a:p>
      </dgm:t>
    </dgm:pt>
    <dgm:pt modelId="{E4491A33-0DC8-4070-925B-4D6E8C7C2FB3}" type="pres">
      <dgm:prSet presAssocID="{FF9B5FA3-3D62-4974-979C-4BA5FBF95D10}" presName="childTextHidden" presStyleLbl="bgAccFollowNode1" presStyleIdx="0" presStyleCnt="3"/>
      <dgm:spPr/>
      <dgm:t>
        <a:bodyPr/>
        <a:lstStyle/>
        <a:p>
          <a:endParaRPr lang="en-US"/>
        </a:p>
      </dgm:t>
    </dgm:pt>
    <dgm:pt modelId="{BBBB1DF5-EFD7-4AD8-813A-5478EBF374DC}" type="pres">
      <dgm:prSet presAssocID="{FF9B5FA3-3D62-4974-979C-4BA5FBF95D10}" presName="parentText" presStyleLbl="node1" presStyleIdx="0" presStyleCnt="3">
        <dgm:presLayoutVars>
          <dgm:chMax val="1"/>
          <dgm:bulletEnabled val="1"/>
        </dgm:presLayoutVars>
      </dgm:prSet>
      <dgm:spPr/>
      <dgm:t>
        <a:bodyPr/>
        <a:lstStyle/>
        <a:p>
          <a:endParaRPr lang="en-US"/>
        </a:p>
      </dgm:t>
    </dgm:pt>
    <dgm:pt modelId="{13EF5F88-11DF-4EEA-8B3F-8B8EB6EBA816}" type="pres">
      <dgm:prSet presAssocID="{FF9B5FA3-3D62-4974-979C-4BA5FBF95D10}" presName="aSpace" presStyleCnt="0"/>
      <dgm:spPr/>
    </dgm:pt>
    <dgm:pt modelId="{00B39C7E-93CE-4D28-B33B-1919BD42B50F}" type="pres">
      <dgm:prSet presAssocID="{8E0ABCC8-8A73-4BB9-8410-19C611DCD44A}" presName="compNode" presStyleCnt="0"/>
      <dgm:spPr/>
    </dgm:pt>
    <dgm:pt modelId="{CFD92593-721B-4691-AA94-BE2FEB2D326F}" type="pres">
      <dgm:prSet presAssocID="{8E0ABCC8-8A73-4BB9-8410-19C611DCD44A}" presName="noGeometry" presStyleCnt="0"/>
      <dgm:spPr/>
    </dgm:pt>
    <dgm:pt modelId="{2CE14E81-DC7B-4D46-9206-B96C65623746}" type="pres">
      <dgm:prSet presAssocID="{8E0ABCC8-8A73-4BB9-8410-19C611DCD44A}" presName="childTextVisible" presStyleLbl="bgAccFollowNode1" presStyleIdx="1" presStyleCnt="3">
        <dgm:presLayoutVars>
          <dgm:bulletEnabled val="1"/>
        </dgm:presLayoutVars>
      </dgm:prSet>
      <dgm:spPr/>
      <dgm:t>
        <a:bodyPr/>
        <a:lstStyle/>
        <a:p>
          <a:endParaRPr lang="en-US"/>
        </a:p>
      </dgm:t>
    </dgm:pt>
    <dgm:pt modelId="{F71EEF06-2D7A-431E-BD92-D3C494C4A2FE}" type="pres">
      <dgm:prSet presAssocID="{8E0ABCC8-8A73-4BB9-8410-19C611DCD44A}" presName="childTextHidden" presStyleLbl="bgAccFollowNode1" presStyleIdx="1" presStyleCnt="3"/>
      <dgm:spPr/>
      <dgm:t>
        <a:bodyPr/>
        <a:lstStyle/>
        <a:p>
          <a:endParaRPr lang="en-US"/>
        </a:p>
      </dgm:t>
    </dgm:pt>
    <dgm:pt modelId="{B65847E0-1710-4129-9330-03869347C8BA}" type="pres">
      <dgm:prSet presAssocID="{8E0ABCC8-8A73-4BB9-8410-19C611DCD44A}" presName="parentText" presStyleLbl="node1" presStyleIdx="1" presStyleCnt="3">
        <dgm:presLayoutVars>
          <dgm:chMax val="1"/>
          <dgm:bulletEnabled val="1"/>
        </dgm:presLayoutVars>
      </dgm:prSet>
      <dgm:spPr/>
      <dgm:t>
        <a:bodyPr/>
        <a:lstStyle/>
        <a:p>
          <a:endParaRPr lang="en-US"/>
        </a:p>
      </dgm:t>
    </dgm:pt>
    <dgm:pt modelId="{8CE8C113-8B66-491E-AF4E-D03B42BA31A5}" type="pres">
      <dgm:prSet presAssocID="{8E0ABCC8-8A73-4BB9-8410-19C611DCD44A}" presName="aSpace" presStyleCnt="0"/>
      <dgm:spPr/>
    </dgm:pt>
    <dgm:pt modelId="{AC2DFA00-67C9-4E52-8CCA-42693D4607CF}" type="pres">
      <dgm:prSet presAssocID="{044F6A9B-C136-46D6-B22E-A313E24A03DF}" presName="compNode" presStyleCnt="0"/>
      <dgm:spPr/>
    </dgm:pt>
    <dgm:pt modelId="{8786A9A8-7A68-4593-9E80-606C1E52DAFE}" type="pres">
      <dgm:prSet presAssocID="{044F6A9B-C136-46D6-B22E-A313E24A03DF}" presName="noGeometry" presStyleCnt="0"/>
      <dgm:spPr/>
    </dgm:pt>
    <dgm:pt modelId="{9FC312D7-20B5-4CC7-A920-EED98AAA7981}" type="pres">
      <dgm:prSet presAssocID="{044F6A9B-C136-46D6-B22E-A313E24A03DF}" presName="childTextVisible" presStyleLbl="bgAccFollowNode1" presStyleIdx="2" presStyleCnt="3">
        <dgm:presLayoutVars>
          <dgm:bulletEnabled val="1"/>
        </dgm:presLayoutVars>
      </dgm:prSet>
      <dgm:spPr/>
      <dgm:t>
        <a:bodyPr/>
        <a:lstStyle/>
        <a:p>
          <a:endParaRPr lang="en-US"/>
        </a:p>
      </dgm:t>
    </dgm:pt>
    <dgm:pt modelId="{9379EE75-3737-40BE-9447-98A1C12C2874}" type="pres">
      <dgm:prSet presAssocID="{044F6A9B-C136-46D6-B22E-A313E24A03DF}" presName="childTextHidden" presStyleLbl="bgAccFollowNode1" presStyleIdx="2" presStyleCnt="3"/>
      <dgm:spPr/>
      <dgm:t>
        <a:bodyPr/>
        <a:lstStyle/>
        <a:p>
          <a:endParaRPr lang="en-US"/>
        </a:p>
      </dgm:t>
    </dgm:pt>
    <dgm:pt modelId="{953D8662-B266-4007-8C1B-6AA04E5300FA}" type="pres">
      <dgm:prSet presAssocID="{044F6A9B-C136-46D6-B22E-A313E24A03DF}" presName="parentText" presStyleLbl="node1" presStyleIdx="2" presStyleCnt="3">
        <dgm:presLayoutVars>
          <dgm:chMax val="1"/>
          <dgm:bulletEnabled val="1"/>
        </dgm:presLayoutVars>
      </dgm:prSet>
      <dgm:spPr/>
      <dgm:t>
        <a:bodyPr/>
        <a:lstStyle/>
        <a:p>
          <a:endParaRPr lang="en-US"/>
        </a:p>
      </dgm:t>
    </dgm:pt>
  </dgm:ptLst>
  <dgm:cxnLst>
    <dgm:cxn modelId="{42CE9705-241B-4501-94CB-9D131F40970D}" type="presOf" srcId="{74416E96-F87B-4233-A343-B4474A140F71}" destId="{54276E5D-99DA-46D9-A35A-2C158DDB20AB}" srcOrd="0" destOrd="2" presId="urn:microsoft.com/office/officeart/2005/8/layout/hProcess6"/>
    <dgm:cxn modelId="{592D325B-82C5-40FE-97CE-59C44E0DD3B2}" type="presOf" srcId="{1A8FD918-2B3F-4D37-BF80-05F15007743B}" destId="{54276E5D-99DA-46D9-A35A-2C158DDB20AB}" srcOrd="0" destOrd="0" presId="urn:microsoft.com/office/officeart/2005/8/layout/hProcess6"/>
    <dgm:cxn modelId="{99272EE4-E613-47EE-9B59-7C1E5972043D}" type="presOf" srcId="{1A8FD918-2B3F-4D37-BF80-05F15007743B}" destId="{E4491A33-0DC8-4070-925B-4D6E8C7C2FB3}" srcOrd="1" destOrd="0" presId="urn:microsoft.com/office/officeart/2005/8/layout/hProcess6"/>
    <dgm:cxn modelId="{3296EDC6-7FF0-4358-9F55-B2AFA8EAA057}" srcId="{044F6A9B-C136-46D6-B22E-A313E24A03DF}" destId="{D9618403-A2DE-4431-B98F-BDB041C8F2FB}" srcOrd="0" destOrd="0" parTransId="{19AFEE99-D792-4369-8E53-5C88C4EF51C1}" sibTransId="{B795E39C-200B-4310-89DF-91AB8DE9B604}"/>
    <dgm:cxn modelId="{EBFBC481-3047-4138-9E7C-39E4D22F9BFE}" type="presOf" srcId="{044F6A9B-C136-46D6-B22E-A313E24A03DF}" destId="{953D8662-B266-4007-8C1B-6AA04E5300FA}" srcOrd="0" destOrd="0" presId="urn:microsoft.com/office/officeart/2005/8/layout/hProcess6"/>
    <dgm:cxn modelId="{28F7125D-CEFB-435C-9D85-E55CE757E71C}" type="presOf" srcId="{0355544E-D43A-4129-908B-3625A7E2C275}" destId="{2CE14E81-DC7B-4D46-9206-B96C65623746}" srcOrd="0" destOrd="2" presId="urn:microsoft.com/office/officeart/2005/8/layout/hProcess6"/>
    <dgm:cxn modelId="{349DFA3D-43B0-4FC5-91D8-2B435B5EA868}" srcId="{FF9B5FA3-3D62-4974-979C-4BA5FBF95D10}" destId="{E1AEC4D5-6362-459A-8150-F67C84949371}" srcOrd="1" destOrd="0" parTransId="{FAE2917F-C39C-4921-B389-B85B7E444F2D}" sibTransId="{DAFDF79D-555D-4646-B4AF-673D33D3C97E}"/>
    <dgm:cxn modelId="{57754078-EDD6-4A93-B675-7FD731FEC6B0}" type="presOf" srcId="{F05315AF-261B-4D0B-AC44-41921C556233}" destId="{9FC312D7-20B5-4CC7-A920-EED98AAA7981}" srcOrd="0" destOrd="1" presId="urn:microsoft.com/office/officeart/2005/8/layout/hProcess6"/>
    <dgm:cxn modelId="{618C380A-98A6-43A9-B46F-298B5A36BF80}" type="presOf" srcId="{E1AEC4D5-6362-459A-8150-F67C84949371}" destId="{54276E5D-99DA-46D9-A35A-2C158DDB20AB}" srcOrd="0" destOrd="1" presId="urn:microsoft.com/office/officeart/2005/8/layout/hProcess6"/>
    <dgm:cxn modelId="{CD175283-742C-486F-A932-DD0C8DE2ABD4}" type="presOf" srcId="{C17C9D90-188D-4841-9A5E-FEDE2DF5FE16}" destId="{F71EEF06-2D7A-431E-BD92-D3C494C4A2FE}" srcOrd="1" destOrd="1" presId="urn:microsoft.com/office/officeart/2005/8/layout/hProcess6"/>
    <dgm:cxn modelId="{DCA8A9DF-9B57-4CDC-976C-EB32D3975962}" type="presOf" srcId="{8E0ABCC8-8A73-4BB9-8410-19C611DCD44A}" destId="{B65847E0-1710-4129-9330-03869347C8BA}" srcOrd="0" destOrd="0" presId="urn:microsoft.com/office/officeart/2005/8/layout/hProcess6"/>
    <dgm:cxn modelId="{CCCD8B5E-B89B-47AF-B60F-D79AFEDE1F9C}" type="presOf" srcId="{D9618403-A2DE-4431-B98F-BDB041C8F2FB}" destId="{9FC312D7-20B5-4CC7-A920-EED98AAA7981}" srcOrd="0" destOrd="0" presId="urn:microsoft.com/office/officeart/2005/8/layout/hProcess6"/>
    <dgm:cxn modelId="{BB26FBBB-0B19-480B-A524-250F79D841F6}" srcId="{8C6C790E-7914-47BB-A7D3-FB79A8073701}" destId="{FF9B5FA3-3D62-4974-979C-4BA5FBF95D10}" srcOrd="0" destOrd="0" parTransId="{DC543320-2088-4CF1-9278-48A373A5753C}" sibTransId="{4BF09D92-568A-454A-87AA-B319C01FBF3A}"/>
    <dgm:cxn modelId="{AFB2E8FB-7A23-4B46-8639-EAE944C653CF}" srcId="{8C6C790E-7914-47BB-A7D3-FB79A8073701}" destId="{044F6A9B-C136-46D6-B22E-A313E24A03DF}" srcOrd="2" destOrd="0" parTransId="{99A1719E-EE05-42EC-8461-37D8122F44DB}" sibTransId="{8DA76E26-2263-4404-BDBF-2DFEFC75CAB7}"/>
    <dgm:cxn modelId="{9D5FFF89-0E11-474A-972F-9053AC5B6962}" type="presOf" srcId="{F6D19DFF-6DD0-4B86-990E-87575D08F727}" destId="{9379EE75-3737-40BE-9447-98A1C12C2874}" srcOrd="1" destOrd="2" presId="urn:microsoft.com/office/officeart/2005/8/layout/hProcess6"/>
    <dgm:cxn modelId="{863CE3B9-1E62-4034-BFC4-B4F064298740}" type="presOf" srcId="{0355544E-D43A-4129-908B-3625A7E2C275}" destId="{F71EEF06-2D7A-431E-BD92-D3C494C4A2FE}" srcOrd="1" destOrd="2" presId="urn:microsoft.com/office/officeart/2005/8/layout/hProcess6"/>
    <dgm:cxn modelId="{ABF38AF8-78A6-4F47-8453-288C2518C4BC}" type="presOf" srcId="{D9618403-A2DE-4431-B98F-BDB041C8F2FB}" destId="{9379EE75-3737-40BE-9447-98A1C12C2874}" srcOrd="1" destOrd="0" presId="urn:microsoft.com/office/officeart/2005/8/layout/hProcess6"/>
    <dgm:cxn modelId="{13A5E404-A5C9-42AB-8347-0D9F33B7C4EF}" type="presOf" srcId="{F05315AF-261B-4D0B-AC44-41921C556233}" destId="{9379EE75-3737-40BE-9447-98A1C12C2874}" srcOrd="1" destOrd="1" presId="urn:microsoft.com/office/officeart/2005/8/layout/hProcess6"/>
    <dgm:cxn modelId="{FF827125-7E98-4FD0-86B7-07E1854E11E9}" type="presOf" srcId="{F6D19DFF-6DD0-4B86-990E-87575D08F727}" destId="{9FC312D7-20B5-4CC7-A920-EED98AAA7981}" srcOrd="0" destOrd="2" presId="urn:microsoft.com/office/officeart/2005/8/layout/hProcess6"/>
    <dgm:cxn modelId="{84B0E17A-D8C9-4862-82C2-A7EEBD228749}" type="presOf" srcId="{FF9B5FA3-3D62-4974-979C-4BA5FBF95D10}" destId="{BBBB1DF5-EFD7-4AD8-813A-5478EBF374DC}" srcOrd="0" destOrd="0" presId="urn:microsoft.com/office/officeart/2005/8/layout/hProcess6"/>
    <dgm:cxn modelId="{85B3EDF8-293D-4BBA-B669-A76884F6D152}" type="presOf" srcId="{8C6C790E-7914-47BB-A7D3-FB79A8073701}" destId="{604C8B8F-6425-44AE-B1D6-6360F5C82638}" srcOrd="0" destOrd="0" presId="urn:microsoft.com/office/officeart/2005/8/layout/hProcess6"/>
    <dgm:cxn modelId="{BAC1DB9C-7081-43B2-B14E-A7FE4E7747AE}" srcId="{FF9B5FA3-3D62-4974-979C-4BA5FBF95D10}" destId="{1A8FD918-2B3F-4D37-BF80-05F15007743B}" srcOrd="0" destOrd="0" parTransId="{C6BEE55B-7C1C-46BA-A07A-82305FEB305D}" sibTransId="{1407F6BE-1E34-44DA-BAE7-672302DDE43A}"/>
    <dgm:cxn modelId="{9D66A937-9A6D-4A25-8D7C-7542146EE5D6}" srcId="{8C6C790E-7914-47BB-A7D3-FB79A8073701}" destId="{8E0ABCC8-8A73-4BB9-8410-19C611DCD44A}" srcOrd="1" destOrd="0" parTransId="{F84CF1D1-0164-4CC5-AE18-C202A6172345}" sibTransId="{656597B0-FABD-46CB-BE7C-0CCF2742EE9A}"/>
    <dgm:cxn modelId="{2371BBC8-4B13-414F-8F97-D8E6EB5963F2}" srcId="{8E0ABCC8-8A73-4BB9-8410-19C611DCD44A}" destId="{5F25AAED-F9E1-4FD7-A07A-C09A52E46EB3}" srcOrd="0" destOrd="0" parTransId="{2E14519E-C0AE-40EB-A029-142BBDE95426}" sibTransId="{5AD672E9-BFC9-4DB8-856B-9A318D4AE513}"/>
    <dgm:cxn modelId="{E022E283-6CD3-44F5-B268-E2C8CD71E4B2}" type="presOf" srcId="{74416E96-F87B-4233-A343-B4474A140F71}" destId="{E4491A33-0DC8-4070-925B-4D6E8C7C2FB3}" srcOrd="1" destOrd="2" presId="urn:microsoft.com/office/officeart/2005/8/layout/hProcess6"/>
    <dgm:cxn modelId="{433765E9-1AC2-4AB7-9513-43D30554E36E}" srcId="{8E0ABCC8-8A73-4BB9-8410-19C611DCD44A}" destId="{C17C9D90-188D-4841-9A5E-FEDE2DF5FE16}" srcOrd="1" destOrd="0" parTransId="{126A486B-11BD-43BB-9AC8-DFE613ECFC18}" sibTransId="{8D7A34DF-644C-4947-8433-CBF41F7DADA1}"/>
    <dgm:cxn modelId="{1B7A5492-3B45-4D7B-8579-B526A6AC7F67}" type="presOf" srcId="{C17C9D90-188D-4841-9A5E-FEDE2DF5FE16}" destId="{2CE14E81-DC7B-4D46-9206-B96C65623746}" srcOrd="0" destOrd="1" presId="urn:microsoft.com/office/officeart/2005/8/layout/hProcess6"/>
    <dgm:cxn modelId="{63CA3DCE-3720-4D03-88FE-0087FAE60A5F}" type="presOf" srcId="{5F25AAED-F9E1-4FD7-A07A-C09A52E46EB3}" destId="{2CE14E81-DC7B-4D46-9206-B96C65623746}" srcOrd="0" destOrd="0" presId="urn:microsoft.com/office/officeart/2005/8/layout/hProcess6"/>
    <dgm:cxn modelId="{1691DCAE-632C-4E88-8CC9-3BC3FA2B122C}" srcId="{044F6A9B-C136-46D6-B22E-A313E24A03DF}" destId="{F05315AF-261B-4D0B-AC44-41921C556233}" srcOrd="1" destOrd="0" parTransId="{53E01233-CF90-4D2A-9813-739527567852}" sibTransId="{E11D9060-672D-46AB-91AE-2624614A425D}"/>
    <dgm:cxn modelId="{D0E7497C-22C9-4EF9-ABF8-70EF84D4C0DC}" srcId="{FF9B5FA3-3D62-4974-979C-4BA5FBF95D10}" destId="{74416E96-F87B-4233-A343-B4474A140F71}" srcOrd="2" destOrd="0" parTransId="{6EE94D76-0F68-4C48-8CA4-7D130C4B7AF3}" sibTransId="{F6D9C2E0-D486-498F-8102-B6E3445D3641}"/>
    <dgm:cxn modelId="{21134028-8B4F-44D2-A9CE-D85C8111A104}" srcId="{044F6A9B-C136-46D6-B22E-A313E24A03DF}" destId="{F6D19DFF-6DD0-4B86-990E-87575D08F727}" srcOrd="2" destOrd="0" parTransId="{6D811BCB-8510-4C11-BAF6-1BEC660D554E}" sibTransId="{16E5ED0A-042B-4D98-A75F-31F304108272}"/>
    <dgm:cxn modelId="{3F3576C5-0278-4678-99A8-C6361D3A3811}" srcId="{8E0ABCC8-8A73-4BB9-8410-19C611DCD44A}" destId="{0355544E-D43A-4129-908B-3625A7E2C275}" srcOrd="2" destOrd="0" parTransId="{701D386D-DD2B-40B7-AF3B-A9493935B0C7}" sibTransId="{F1847A18-1AE6-47F9-8861-00C3317F82E9}"/>
    <dgm:cxn modelId="{4A5397C0-74C7-4CD4-A5F9-0AEB1F2F672F}" type="presOf" srcId="{E1AEC4D5-6362-459A-8150-F67C84949371}" destId="{E4491A33-0DC8-4070-925B-4D6E8C7C2FB3}" srcOrd="1" destOrd="1" presId="urn:microsoft.com/office/officeart/2005/8/layout/hProcess6"/>
    <dgm:cxn modelId="{EEF964FF-9734-4A06-8D8A-85DAFA6A96CD}" type="presOf" srcId="{5F25AAED-F9E1-4FD7-A07A-C09A52E46EB3}" destId="{F71EEF06-2D7A-431E-BD92-D3C494C4A2FE}" srcOrd="1" destOrd="0" presId="urn:microsoft.com/office/officeart/2005/8/layout/hProcess6"/>
    <dgm:cxn modelId="{4339065C-4289-4A3D-B180-C6028B428447}" type="presParOf" srcId="{604C8B8F-6425-44AE-B1D6-6360F5C82638}" destId="{7266C9DE-DE31-4A01-983F-ADAA058C3F35}" srcOrd="0" destOrd="0" presId="urn:microsoft.com/office/officeart/2005/8/layout/hProcess6"/>
    <dgm:cxn modelId="{0B046928-C858-420C-A4DC-AFC8EA19A65E}" type="presParOf" srcId="{7266C9DE-DE31-4A01-983F-ADAA058C3F35}" destId="{C08E2CEE-DB61-4B29-BEFF-F1A4F2B2F5BE}" srcOrd="0" destOrd="0" presId="urn:microsoft.com/office/officeart/2005/8/layout/hProcess6"/>
    <dgm:cxn modelId="{E8999B8E-2C77-4768-930F-44B3468C8024}" type="presParOf" srcId="{7266C9DE-DE31-4A01-983F-ADAA058C3F35}" destId="{54276E5D-99DA-46D9-A35A-2C158DDB20AB}" srcOrd="1" destOrd="0" presId="urn:microsoft.com/office/officeart/2005/8/layout/hProcess6"/>
    <dgm:cxn modelId="{A9913942-A00B-4E96-927C-84BD542C4B65}" type="presParOf" srcId="{7266C9DE-DE31-4A01-983F-ADAA058C3F35}" destId="{E4491A33-0DC8-4070-925B-4D6E8C7C2FB3}" srcOrd="2" destOrd="0" presId="urn:microsoft.com/office/officeart/2005/8/layout/hProcess6"/>
    <dgm:cxn modelId="{12116806-9715-4810-872B-150931AFFF2A}" type="presParOf" srcId="{7266C9DE-DE31-4A01-983F-ADAA058C3F35}" destId="{BBBB1DF5-EFD7-4AD8-813A-5478EBF374DC}" srcOrd="3" destOrd="0" presId="urn:microsoft.com/office/officeart/2005/8/layout/hProcess6"/>
    <dgm:cxn modelId="{DC0341B1-59C8-4D69-94CF-FA69734FA61C}" type="presParOf" srcId="{604C8B8F-6425-44AE-B1D6-6360F5C82638}" destId="{13EF5F88-11DF-4EEA-8B3F-8B8EB6EBA816}" srcOrd="1" destOrd="0" presId="urn:microsoft.com/office/officeart/2005/8/layout/hProcess6"/>
    <dgm:cxn modelId="{DAAF6751-DA60-4305-8CA9-FF92F64FFA68}" type="presParOf" srcId="{604C8B8F-6425-44AE-B1D6-6360F5C82638}" destId="{00B39C7E-93CE-4D28-B33B-1919BD42B50F}" srcOrd="2" destOrd="0" presId="urn:microsoft.com/office/officeart/2005/8/layout/hProcess6"/>
    <dgm:cxn modelId="{83753AED-FA88-41A9-A787-29C14506E513}" type="presParOf" srcId="{00B39C7E-93CE-4D28-B33B-1919BD42B50F}" destId="{CFD92593-721B-4691-AA94-BE2FEB2D326F}" srcOrd="0" destOrd="0" presId="urn:microsoft.com/office/officeart/2005/8/layout/hProcess6"/>
    <dgm:cxn modelId="{FD13E9CF-31AF-4E6F-8949-F770B9778625}" type="presParOf" srcId="{00B39C7E-93CE-4D28-B33B-1919BD42B50F}" destId="{2CE14E81-DC7B-4D46-9206-B96C65623746}" srcOrd="1" destOrd="0" presId="urn:microsoft.com/office/officeart/2005/8/layout/hProcess6"/>
    <dgm:cxn modelId="{0F176F2E-5DC8-47E7-A605-8D7F9867DBDE}" type="presParOf" srcId="{00B39C7E-93CE-4D28-B33B-1919BD42B50F}" destId="{F71EEF06-2D7A-431E-BD92-D3C494C4A2FE}" srcOrd="2" destOrd="0" presId="urn:microsoft.com/office/officeart/2005/8/layout/hProcess6"/>
    <dgm:cxn modelId="{63F1CACD-BD21-4948-8A89-C865B8CAC4AA}" type="presParOf" srcId="{00B39C7E-93CE-4D28-B33B-1919BD42B50F}" destId="{B65847E0-1710-4129-9330-03869347C8BA}" srcOrd="3" destOrd="0" presId="urn:microsoft.com/office/officeart/2005/8/layout/hProcess6"/>
    <dgm:cxn modelId="{C2D10542-CC25-451C-AC05-B656E9713241}" type="presParOf" srcId="{604C8B8F-6425-44AE-B1D6-6360F5C82638}" destId="{8CE8C113-8B66-491E-AF4E-D03B42BA31A5}" srcOrd="3" destOrd="0" presId="urn:microsoft.com/office/officeart/2005/8/layout/hProcess6"/>
    <dgm:cxn modelId="{882FB5C3-39AD-4951-8EE1-1FD1B83DE854}" type="presParOf" srcId="{604C8B8F-6425-44AE-B1D6-6360F5C82638}" destId="{AC2DFA00-67C9-4E52-8CCA-42693D4607CF}" srcOrd="4" destOrd="0" presId="urn:microsoft.com/office/officeart/2005/8/layout/hProcess6"/>
    <dgm:cxn modelId="{5BDFBCFA-652B-484A-8AC3-90A8EF1AE103}" type="presParOf" srcId="{AC2DFA00-67C9-4E52-8CCA-42693D4607CF}" destId="{8786A9A8-7A68-4593-9E80-606C1E52DAFE}" srcOrd="0" destOrd="0" presId="urn:microsoft.com/office/officeart/2005/8/layout/hProcess6"/>
    <dgm:cxn modelId="{B987D7EB-5CAB-4BAD-9F6D-3E60A1901D68}" type="presParOf" srcId="{AC2DFA00-67C9-4E52-8CCA-42693D4607CF}" destId="{9FC312D7-20B5-4CC7-A920-EED98AAA7981}" srcOrd="1" destOrd="0" presId="urn:microsoft.com/office/officeart/2005/8/layout/hProcess6"/>
    <dgm:cxn modelId="{03306A44-CC95-4E7A-9803-9C6797913F51}" type="presParOf" srcId="{AC2DFA00-67C9-4E52-8CCA-42693D4607CF}" destId="{9379EE75-3737-40BE-9447-98A1C12C2874}" srcOrd="2" destOrd="0" presId="urn:microsoft.com/office/officeart/2005/8/layout/hProcess6"/>
    <dgm:cxn modelId="{A9EA72B8-D891-4B85-AFD4-80ED1AD7E34C}" type="presParOf" srcId="{AC2DFA00-67C9-4E52-8CCA-42693D4607CF}" destId="{953D8662-B266-4007-8C1B-6AA04E5300FA}"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0C0899-A5D0-4446-8C2F-C9670F2EF778}" type="doc">
      <dgm:prSet loTypeId="urn:microsoft.com/office/officeart/2008/layout/AscendingPictureAccentProcess" loCatId="process" qsTypeId="urn:microsoft.com/office/officeart/2005/8/quickstyle/3d2" qsCatId="3D" csTypeId="urn:microsoft.com/office/officeart/2005/8/colors/accent1_3" csCatId="accent1" phldr="1"/>
      <dgm:spPr/>
      <dgm:t>
        <a:bodyPr/>
        <a:lstStyle/>
        <a:p>
          <a:endParaRPr lang="en-US"/>
        </a:p>
      </dgm:t>
    </dgm:pt>
    <dgm:pt modelId="{1CA09137-9363-4CEF-A1ED-C37705E10D94}">
      <dgm:prSet phldrT="[Text]"/>
      <dgm:spPr/>
      <dgm:t>
        <a:bodyPr/>
        <a:lstStyle/>
        <a:p>
          <a:r>
            <a:rPr lang="en-US" dirty="0" smtClean="0"/>
            <a:t>Superintendent</a:t>
          </a:r>
          <a:endParaRPr lang="en-US" dirty="0"/>
        </a:p>
      </dgm:t>
    </dgm:pt>
    <dgm:pt modelId="{50C665F6-01A6-41ED-97AD-70BFB17B46E6}" type="parTrans" cxnId="{3E59709F-60D1-43D8-A2A9-05833EC908D9}">
      <dgm:prSet/>
      <dgm:spPr/>
      <dgm:t>
        <a:bodyPr/>
        <a:lstStyle/>
        <a:p>
          <a:endParaRPr lang="en-US"/>
        </a:p>
      </dgm:t>
    </dgm:pt>
    <dgm:pt modelId="{BB02A5C9-31B6-4497-84DE-41D1C072DF90}" type="sibTrans" cxnId="{3E59709F-60D1-43D8-A2A9-05833EC908D9}">
      <dgm:prSet/>
      <dgm:spPr>
        <a:blipFill rotWithShape="1">
          <a:blip xmlns:r="http://schemas.openxmlformats.org/officeDocument/2006/relationships" r:embed="rId1"/>
          <a:stretch>
            <a:fillRect/>
          </a:stretch>
        </a:blipFill>
      </dgm:spPr>
      <dgm:t>
        <a:bodyPr/>
        <a:lstStyle/>
        <a:p>
          <a:endParaRPr lang="en-US"/>
        </a:p>
      </dgm:t>
    </dgm:pt>
    <dgm:pt modelId="{3F9D8139-E2EF-417B-B3EB-6FD9D63A25DF}">
      <dgm:prSet phldrT="[Text]"/>
      <dgm:spPr/>
      <dgm:t>
        <a:bodyPr/>
        <a:lstStyle/>
        <a:p>
          <a:r>
            <a:rPr lang="en-US" dirty="0" smtClean="0"/>
            <a:t>Principal</a:t>
          </a:r>
          <a:endParaRPr lang="en-US" dirty="0"/>
        </a:p>
      </dgm:t>
    </dgm:pt>
    <dgm:pt modelId="{4DAC901D-C241-494D-9661-AA7E091CEF05}" type="parTrans" cxnId="{54AE51FA-F366-4DAF-8EB6-441905D0036A}">
      <dgm:prSet/>
      <dgm:spPr/>
      <dgm:t>
        <a:bodyPr/>
        <a:lstStyle/>
        <a:p>
          <a:endParaRPr lang="en-US"/>
        </a:p>
      </dgm:t>
    </dgm:pt>
    <dgm:pt modelId="{4003312F-619B-407C-BD22-60D91DAA603A}" type="sibTrans" cxnId="{54AE51FA-F366-4DAF-8EB6-441905D0036A}">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dgm:spPr>
      <dgm:t>
        <a:bodyPr/>
        <a:lstStyle/>
        <a:p>
          <a:endParaRPr lang="en-US"/>
        </a:p>
      </dgm:t>
    </dgm:pt>
    <dgm:pt modelId="{99F44094-903F-404E-B517-6E7F433B9EB0}">
      <dgm:prSet phldrT="[Text]"/>
      <dgm:spPr/>
      <dgm:t>
        <a:bodyPr/>
        <a:lstStyle/>
        <a:p>
          <a:r>
            <a:rPr lang="en-US" dirty="0" smtClean="0"/>
            <a:t>Teacher Leader</a:t>
          </a:r>
          <a:endParaRPr lang="en-US" dirty="0"/>
        </a:p>
      </dgm:t>
    </dgm:pt>
    <dgm:pt modelId="{2303B0CD-8CFE-4DCE-AB34-AE0A81B1DDE4}" type="parTrans" cxnId="{6AD12282-3FD2-48C7-B5DE-DAFD0A12BF46}">
      <dgm:prSet/>
      <dgm:spPr/>
      <dgm:t>
        <a:bodyPr/>
        <a:lstStyle/>
        <a:p>
          <a:endParaRPr lang="en-US"/>
        </a:p>
      </dgm:t>
    </dgm:pt>
    <dgm:pt modelId="{290C26E2-F982-40FE-B6B6-64CF0BD6EC0B}" type="sibTrans" cxnId="{6AD12282-3FD2-48C7-B5DE-DAFD0A12BF46}">
      <dgm:prSet/>
      <dgm:spPr>
        <a:blipFill rotWithShape="1">
          <a:blip xmlns:r="http://schemas.openxmlformats.org/officeDocument/2006/relationships" r:embed="rId3"/>
          <a:stretch>
            <a:fillRect/>
          </a:stretch>
        </a:blipFill>
      </dgm:spPr>
      <dgm:t>
        <a:bodyPr/>
        <a:lstStyle/>
        <a:p>
          <a:endParaRPr lang="en-US"/>
        </a:p>
      </dgm:t>
    </dgm:pt>
    <dgm:pt modelId="{7EAF816A-8C65-4592-9BBB-4DE2368AD622}" type="pres">
      <dgm:prSet presAssocID="{620C0899-A5D0-4446-8C2F-C9670F2EF778}" presName="Name0" presStyleCnt="0">
        <dgm:presLayoutVars>
          <dgm:chMax val="7"/>
          <dgm:chPref val="7"/>
          <dgm:dir/>
        </dgm:presLayoutVars>
      </dgm:prSet>
      <dgm:spPr/>
      <dgm:t>
        <a:bodyPr/>
        <a:lstStyle/>
        <a:p>
          <a:endParaRPr lang="en-US"/>
        </a:p>
      </dgm:t>
    </dgm:pt>
    <dgm:pt modelId="{CF9C4AD5-55FD-481B-A5E5-B6DCC327B1A3}" type="pres">
      <dgm:prSet presAssocID="{620C0899-A5D0-4446-8C2F-C9670F2EF778}" presName="dot1" presStyleLbl="alignNode1" presStyleIdx="0" presStyleCnt="12"/>
      <dgm:spPr/>
    </dgm:pt>
    <dgm:pt modelId="{A8866720-65E0-4E97-81F4-E006BA8B24F7}" type="pres">
      <dgm:prSet presAssocID="{620C0899-A5D0-4446-8C2F-C9670F2EF778}" presName="dot2" presStyleLbl="alignNode1" presStyleIdx="1" presStyleCnt="12"/>
      <dgm:spPr/>
    </dgm:pt>
    <dgm:pt modelId="{5F26F57B-A1EB-4EEC-9EA7-B1BE15F6D593}" type="pres">
      <dgm:prSet presAssocID="{620C0899-A5D0-4446-8C2F-C9670F2EF778}" presName="dot3" presStyleLbl="alignNode1" presStyleIdx="2" presStyleCnt="12"/>
      <dgm:spPr/>
    </dgm:pt>
    <dgm:pt modelId="{97074CB2-599D-4B45-BDC7-BF72429CF445}" type="pres">
      <dgm:prSet presAssocID="{620C0899-A5D0-4446-8C2F-C9670F2EF778}" presName="dot4" presStyleLbl="alignNode1" presStyleIdx="3" presStyleCnt="12"/>
      <dgm:spPr/>
    </dgm:pt>
    <dgm:pt modelId="{3819B53A-A831-4605-89DB-7744389B2371}" type="pres">
      <dgm:prSet presAssocID="{620C0899-A5D0-4446-8C2F-C9670F2EF778}" presName="dot5" presStyleLbl="alignNode1" presStyleIdx="4" presStyleCnt="12"/>
      <dgm:spPr/>
    </dgm:pt>
    <dgm:pt modelId="{7ED5B14A-685A-4C68-B3AA-6F7AD0EA3C37}" type="pres">
      <dgm:prSet presAssocID="{620C0899-A5D0-4446-8C2F-C9670F2EF778}" presName="dotArrow1" presStyleLbl="alignNode1" presStyleIdx="5" presStyleCnt="12"/>
      <dgm:spPr/>
    </dgm:pt>
    <dgm:pt modelId="{834A46F6-0859-433D-AC98-F86224BFAA25}" type="pres">
      <dgm:prSet presAssocID="{620C0899-A5D0-4446-8C2F-C9670F2EF778}" presName="dotArrow2" presStyleLbl="alignNode1" presStyleIdx="6" presStyleCnt="12"/>
      <dgm:spPr/>
    </dgm:pt>
    <dgm:pt modelId="{AE29B4E9-FF4F-43D9-ACB7-78E93DA80B2A}" type="pres">
      <dgm:prSet presAssocID="{620C0899-A5D0-4446-8C2F-C9670F2EF778}" presName="dotArrow3" presStyleLbl="alignNode1" presStyleIdx="7" presStyleCnt="12"/>
      <dgm:spPr/>
    </dgm:pt>
    <dgm:pt modelId="{F7C27BC3-9F2B-4220-805C-4D2AAFD344BF}" type="pres">
      <dgm:prSet presAssocID="{620C0899-A5D0-4446-8C2F-C9670F2EF778}" presName="dotArrow4" presStyleLbl="alignNode1" presStyleIdx="8" presStyleCnt="12"/>
      <dgm:spPr/>
    </dgm:pt>
    <dgm:pt modelId="{A03381DC-AC67-437B-8E2D-EB3E8D56098A}" type="pres">
      <dgm:prSet presAssocID="{620C0899-A5D0-4446-8C2F-C9670F2EF778}" presName="dotArrow5" presStyleLbl="alignNode1" presStyleIdx="9" presStyleCnt="12"/>
      <dgm:spPr/>
    </dgm:pt>
    <dgm:pt modelId="{6A7D7E1E-04FC-4857-9EAD-996D3C2CDE17}" type="pres">
      <dgm:prSet presAssocID="{620C0899-A5D0-4446-8C2F-C9670F2EF778}" presName="dotArrow6" presStyleLbl="alignNode1" presStyleIdx="10" presStyleCnt="12"/>
      <dgm:spPr/>
    </dgm:pt>
    <dgm:pt modelId="{360BF4B8-EFE0-449D-8FD4-AED30776AB5F}" type="pres">
      <dgm:prSet presAssocID="{620C0899-A5D0-4446-8C2F-C9670F2EF778}" presName="dotArrow7" presStyleLbl="alignNode1" presStyleIdx="11" presStyleCnt="12"/>
      <dgm:spPr/>
    </dgm:pt>
    <dgm:pt modelId="{512E7024-9EF5-4CA1-89EA-5E97982AFAA4}" type="pres">
      <dgm:prSet presAssocID="{1CA09137-9363-4CEF-A1ED-C37705E10D94}" presName="parTx1" presStyleLbl="node1" presStyleIdx="0" presStyleCnt="3"/>
      <dgm:spPr/>
      <dgm:t>
        <a:bodyPr/>
        <a:lstStyle/>
        <a:p>
          <a:endParaRPr lang="en-US"/>
        </a:p>
      </dgm:t>
    </dgm:pt>
    <dgm:pt modelId="{52E15FDE-0CAC-407B-9BBF-703FA0778F21}" type="pres">
      <dgm:prSet presAssocID="{BB02A5C9-31B6-4497-84DE-41D1C072DF90}" presName="picture1" presStyleCnt="0"/>
      <dgm:spPr/>
    </dgm:pt>
    <dgm:pt modelId="{AADC573E-40CC-4A45-A952-26708C20B040}" type="pres">
      <dgm:prSet presAssocID="{BB02A5C9-31B6-4497-84DE-41D1C072DF90}" presName="imageRepeatNode" presStyleLbl="fgImgPlace1" presStyleIdx="0" presStyleCnt="3"/>
      <dgm:spPr/>
      <dgm:t>
        <a:bodyPr/>
        <a:lstStyle/>
        <a:p>
          <a:endParaRPr lang="en-US"/>
        </a:p>
      </dgm:t>
    </dgm:pt>
    <dgm:pt modelId="{BE1347F4-CD2F-48FA-A5C4-4CD92C35209F}" type="pres">
      <dgm:prSet presAssocID="{3F9D8139-E2EF-417B-B3EB-6FD9D63A25DF}" presName="parTx2" presStyleLbl="node1" presStyleIdx="1" presStyleCnt="3"/>
      <dgm:spPr/>
      <dgm:t>
        <a:bodyPr/>
        <a:lstStyle/>
        <a:p>
          <a:endParaRPr lang="en-US"/>
        </a:p>
      </dgm:t>
    </dgm:pt>
    <dgm:pt modelId="{3698FEBF-1E77-4D1F-A2B8-4CFDCC9F7525}" type="pres">
      <dgm:prSet presAssocID="{4003312F-619B-407C-BD22-60D91DAA603A}" presName="picture2" presStyleCnt="0"/>
      <dgm:spPr/>
    </dgm:pt>
    <dgm:pt modelId="{1221E0C5-302A-4CF0-A079-46C8A6EA47BC}" type="pres">
      <dgm:prSet presAssocID="{4003312F-619B-407C-BD22-60D91DAA603A}" presName="imageRepeatNode" presStyleLbl="fgImgPlace1" presStyleIdx="1" presStyleCnt="3"/>
      <dgm:spPr/>
      <dgm:t>
        <a:bodyPr/>
        <a:lstStyle/>
        <a:p>
          <a:endParaRPr lang="en-US"/>
        </a:p>
      </dgm:t>
    </dgm:pt>
    <dgm:pt modelId="{3C7EDEC6-0D46-403F-8362-1B2F03EAFDE2}" type="pres">
      <dgm:prSet presAssocID="{99F44094-903F-404E-B517-6E7F433B9EB0}" presName="parTx3" presStyleLbl="node1" presStyleIdx="2" presStyleCnt="3"/>
      <dgm:spPr/>
      <dgm:t>
        <a:bodyPr/>
        <a:lstStyle/>
        <a:p>
          <a:endParaRPr lang="en-US"/>
        </a:p>
      </dgm:t>
    </dgm:pt>
    <dgm:pt modelId="{944D5CE8-253C-4585-A73F-D3B84E673547}" type="pres">
      <dgm:prSet presAssocID="{290C26E2-F982-40FE-B6B6-64CF0BD6EC0B}" presName="picture3" presStyleCnt="0"/>
      <dgm:spPr/>
    </dgm:pt>
    <dgm:pt modelId="{20AFA345-D987-4B07-A82C-E88983FF68B9}" type="pres">
      <dgm:prSet presAssocID="{290C26E2-F982-40FE-B6B6-64CF0BD6EC0B}" presName="imageRepeatNode" presStyleLbl="fgImgPlace1" presStyleIdx="2" presStyleCnt="3"/>
      <dgm:spPr/>
      <dgm:t>
        <a:bodyPr/>
        <a:lstStyle/>
        <a:p>
          <a:endParaRPr lang="en-US"/>
        </a:p>
      </dgm:t>
    </dgm:pt>
  </dgm:ptLst>
  <dgm:cxnLst>
    <dgm:cxn modelId="{31C65C39-913C-4DF6-8E17-DC82513AFE16}" type="presOf" srcId="{4003312F-619B-407C-BD22-60D91DAA603A}" destId="{1221E0C5-302A-4CF0-A079-46C8A6EA47BC}" srcOrd="0" destOrd="0" presId="urn:microsoft.com/office/officeart/2008/layout/AscendingPictureAccentProcess"/>
    <dgm:cxn modelId="{6AD12282-3FD2-48C7-B5DE-DAFD0A12BF46}" srcId="{620C0899-A5D0-4446-8C2F-C9670F2EF778}" destId="{99F44094-903F-404E-B517-6E7F433B9EB0}" srcOrd="2" destOrd="0" parTransId="{2303B0CD-8CFE-4DCE-AB34-AE0A81B1DDE4}" sibTransId="{290C26E2-F982-40FE-B6B6-64CF0BD6EC0B}"/>
    <dgm:cxn modelId="{3E59709F-60D1-43D8-A2A9-05833EC908D9}" srcId="{620C0899-A5D0-4446-8C2F-C9670F2EF778}" destId="{1CA09137-9363-4CEF-A1ED-C37705E10D94}" srcOrd="0" destOrd="0" parTransId="{50C665F6-01A6-41ED-97AD-70BFB17B46E6}" sibTransId="{BB02A5C9-31B6-4497-84DE-41D1C072DF90}"/>
    <dgm:cxn modelId="{0EED797B-B761-4B55-BFBC-AE98F15509F3}" type="presOf" srcId="{99F44094-903F-404E-B517-6E7F433B9EB0}" destId="{3C7EDEC6-0D46-403F-8362-1B2F03EAFDE2}" srcOrd="0" destOrd="0" presId="urn:microsoft.com/office/officeart/2008/layout/AscendingPictureAccentProcess"/>
    <dgm:cxn modelId="{7F661F23-9DB3-4852-BFEA-EB54D735F092}" type="presOf" srcId="{620C0899-A5D0-4446-8C2F-C9670F2EF778}" destId="{7EAF816A-8C65-4592-9BBB-4DE2368AD622}" srcOrd="0" destOrd="0" presId="urn:microsoft.com/office/officeart/2008/layout/AscendingPictureAccentProcess"/>
    <dgm:cxn modelId="{54AE51FA-F366-4DAF-8EB6-441905D0036A}" srcId="{620C0899-A5D0-4446-8C2F-C9670F2EF778}" destId="{3F9D8139-E2EF-417B-B3EB-6FD9D63A25DF}" srcOrd="1" destOrd="0" parTransId="{4DAC901D-C241-494D-9661-AA7E091CEF05}" sibTransId="{4003312F-619B-407C-BD22-60D91DAA603A}"/>
    <dgm:cxn modelId="{54B67D6A-B2F1-45C8-9458-5E2F7F7CCEA0}" type="presOf" srcId="{3F9D8139-E2EF-417B-B3EB-6FD9D63A25DF}" destId="{BE1347F4-CD2F-48FA-A5C4-4CD92C35209F}" srcOrd="0" destOrd="0" presId="urn:microsoft.com/office/officeart/2008/layout/AscendingPictureAccentProcess"/>
    <dgm:cxn modelId="{CA3F4519-78BC-4DCB-AAF2-A2FFAA3D6BBE}" type="presOf" srcId="{1CA09137-9363-4CEF-A1ED-C37705E10D94}" destId="{512E7024-9EF5-4CA1-89EA-5E97982AFAA4}" srcOrd="0" destOrd="0" presId="urn:microsoft.com/office/officeart/2008/layout/AscendingPictureAccentProcess"/>
    <dgm:cxn modelId="{E57C7F5A-DD20-4756-8580-82A25D094623}" type="presOf" srcId="{290C26E2-F982-40FE-B6B6-64CF0BD6EC0B}" destId="{20AFA345-D987-4B07-A82C-E88983FF68B9}" srcOrd="0" destOrd="0" presId="urn:microsoft.com/office/officeart/2008/layout/AscendingPictureAccentProcess"/>
    <dgm:cxn modelId="{E2046E3A-FE27-41AF-81CA-629A9C7376C2}" type="presOf" srcId="{BB02A5C9-31B6-4497-84DE-41D1C072DF90}" destId="{AADC573E-40CC-4A45-A952-26708C20B040}" srcOrd="0" destOrd="0" presId="urn:microsoft.com/office/officeart/2008/layout/AscendingPictureAccentProcess"/>
    <dgm:cxn modelId="{752C3D6E-9463-4F8E-B473-8CF693642164}" type="presParOf" srcId="{7EAF816A-8C65-4592-9BBB-4DE2368AD622}" destId="{CF9C4AD5-55FD-481B-A5E5-B6DCC327B1A3}" srcOrd="0" destOrd="0" presId="urn:microsoft.com/office/officeart/2008/layout/AscendingPictureAccentProcess"/>
    <dgm:cxn modelId="{56C2A6A5-C2E6-4F10-A4C9-16D8988C8173}" type="presParOf" srcId="{7EAF816A-8C65-4592-9BBB-4DE2368AD622}" destId="{A8866720-65E0-4E97-81F4-E006BA8B24F7}" srcOrd="1" destOrd="0" presId="urn:microsoft.com/office/officeart/2008/layout/AscendingPictureAccentProcess"/>
    <dgm:cxn modelId="{822AB9D1-D461-4E19-BAB1-94747C08598E}" type="presParOf" srcId="{7EAF816A-8C65-4592-9BBB-4DE2368AD622}" destId="{5F26F57B-A1EB-4EEC-9EA7-B1BE15F6D593}" srcOrd="2" destOrd="0" presId="urn:microsoft.com/office/officeart/2008/layout/AscendingPictureAccentProcess"/>
    <dgm:cxn modelId="{C070AB8C-CCB3-4213-8E55-E8B605C4ABDB}" type="presParOf" srcId="{7EAF816A-8C65-4592-9BBB-4DE2368AD622}" destId="{97074CB2-599D-4B45-BDC7-BF72429CF445}" srcOrd="3" destOrd="0" presId="urn:microsoft.com/office/officeart/2008/layout/AscendingPictureAccentProcess"/>
    <dgm:cxn modelId="{C422E54F-4429-473B-98F4-A33DBC274056}" type="presParOf" srcId="{7EAF816A-8C65-4592-9BBB-4DE2368AD622}" destId="{3819B53A-A831-4605-89DB-7744389B2371}" srcOrd="4" destOrd="0" presId="urn:microsoft.com/office/officeart/2008/layout/AscendingPictureAccentProcess"/>
    <dgm:cxn modelId="{4171B8EC-383A-41A2-8463-18CD6E980A12}" type="presParOf" srcId="{7EAF816A-8C65-4592-9BBB-4DE2368AD622}" destId="{7ED5B14A-685A-4C68-B3AA-6F7AD0EA3C37}" srcOrd="5" destOrd="0" presId="urn:microsoft.com/office/officeart/2008/layout/AscendingPictureAccentProcess"/>
    <dgm:cxn modelId="{7F3EF2E1-65C5-4CEC-B15A-37432CE717DA}" type="presParOf" srcId="{7EAF816A-8C65-4592-9BBB-4DE2368AD622}" destId="{834A46F6-0859-433D-AC98-F86224BFAA25}" srcOrd="6" destOrd="0" presId="urn:microsoft.com/office/officeart/2008/layout/AscendingPictureAccentProcess"/>
    <dgm:cxn modelId="{1384B660-2BBE-49B5-83A1-70CC7B014796}" type="presParOf" srcId="{7EAF816A-8C65-4592-9BBB-4DE2368AD622}" destId="{AE29B4E9-FF4F-43D9-ACB7-78E93DA80B2A}" srcOrd="7" destOrd="0" presId="urn:microsoft.com/office/officeart/2008/layout/AscendingPictureAccentProcess"/>
    <dgm:cxn modelId="{2CB4C9F1-B9E7-451C-89C7-232995B5E4AF}" type="presParOf" srcId="{7EAF816A-8C65-4592-9BBB-4DE2368AD622}" destId="{F7C27BC3-9F2B-4220-805C-4D2AAFD344BF}" srcOrd="8" destOrd="0" presId="urn:microsoft.com/office/officeart/2008/layout/AscendingPictureAccentProcess"/>
    <dgm:cxn modelId="{C23DB858-1548-469F-B667-6138436B5842}" type="presParOf" srcId="{7EAF816A-8C65-4592-9BBB-4DE2368AD622}" destId="{A03381DC-AC67-437B-8E2D-EB3E8D56098A}" srcOrd="9" destOrd="0" presId="urn:microsoft.com/office/officeart/2008/layout/AscendingPictureAccentProcess"/>
    <dgm:cxn modelId="{B21AA00F-6AF5-4860-ABAB-B41084A81E95}" type="presParOf" srcId="{7EAF816A-8C65-4592-9BBB-4DE2368AD622}" destId="{6A7D7E1E-04FC-4857-9EAD-996D3C2CDE17}" srcOrd="10" destOrd="0" presId="urn:microsoft.com/office/officeart/2008/layout/AscendingPictureAccentProcess"/>
    <dgm:cxn modelId="{4772CBA7-91A2-42D9-9925-EF1E7BE42EAE}" type="presParOf" srcId="{7EAF816A-8C65-4592-9BBB-4DE2368AD622}" destId="{360BF4B8-EFE0-449D-8FD4-AED30776AB5F}" srcOrd="11" destOrd="0" presId="urn:microsoft.com/office/officeart/2008/layout/AscendingPictureAccentProcess"/>
    <dgm:cxn modelId="{61AD6820-91D0-45A6-8841-7139E622DB0E}" type="presParOf" srcId="{7EAF816A-8C65-4592-9BBB-4DE2368AD622}" destId="{512E7024-9EF5-4CA1-89EA-5E97982AFAA4}" srcOrd="12" destOrd="0" presId="urn:microsoft.com/office/officeart/2008/layout/AscendingPictureAccentProcess"/>
    <dgm:cxn modelId="{AD67ED80-D924-42CF-B32A-2329129D0B34}" type="presParOf" srcId="{7EAF816A-8C65-4592-9BBB-4DE2368AD622}" destId="{52E15FDE-0CAC-407B-9BBF-703FA0778F21}" srcOrd="13" destOrd="0" presId="urn:microsoft.com/office/officeart/2008/layout/AscendingPictureAccentProcess"/>
    <dgm:cxn modelId="{6CA273D8-202E-4B95-8DFB-7D6CB9FC5630}" type="presParOf" srcId="{52E15FDE-0CAC-407B-9BBF-703FA0778F21}" destId="{AADC573E-40CC-4A45-A952-26708C20B040}" srcOrd="0" destOrd="0" presId="urn:microsoft.com/office/officeart/2008/layout/AscendingPictureAccentProcess"/>
    <dgm:cxn modelId="{197480BF-1D3C-4C58-95BA-BA4B17B3E122}" type="presParOf" srcId="{7EAF816A-8C65-4592-9BBB-4DE2368AD622}" destId="{BE1347F4-CD2F-48FA-A5C4-4CD92C35209F}" srcOrd="14" destOrd="0" presId="urn:microsoft.com/office/officeart/2008/layout/AscendingPictureAccentProcess"/>
    <dgm:cxn modelId="{ECC9EAA1-6BD5-4B26-8C77-A35784E47C19}" type="presParOf" srcId="{7EAF816A-8C65-4592-9BBB-4DE2368AD622}" destId="{3698FEBF-1E77-4D1F-A2B8-4CFDCC9F7525}" srcOrd="15" destOrd="0" presId="urn:microsoft.com/office/officeart/2008/layout/AscendingPictureAccentProcess"/>
    <dgm:cxn modelId="{4B98F655-005C-4B40-BEB3-8FDF26440E39}" type="presParOf" srcId="{3698FEBF-1E77-4D1F-A2B8-4CFDCC9F7525}" destId="{1221E0C5-302A-4CF0-A079-46C8A6EA47BC}" srcOrd="0" destOrd="0" presId="urn:microsoft.com/office/officeart/2008/layout/AscendingPictureAccentProcess"/>
    <dgm:cxn modelId="{C9017F56-8001-4440-83D5-91AAC7CB6D17}" type="presParOf" srcId="{7EAF816A-8C65-4592-9BBB-4DE2368AD622}" destId="{3C7EDEC6-0D46-403F-8362-1B2F03EAFDE2}" srcOrd="16" destOrd="0" presId="urn:microsoft.com/office/officeart/2008/layout/AscendingPictureAccentProcess"/>
    <dgm:cxn modelId="{C4E5B433-EAE0-422C-A3FB-05FF3E5282BE}" type="presParOf" srcId="{7EAF816A-8C65-4592-9BBB-4DE2368AD622}" destId="{944D5CE8-253C-4585-A73F-D3B84E673547}" srcOrd="17" destOrd="0" presId="urn:microsoft.com/office/officeart/2008/layout/AscendingPictureAccentProcess"/>
    <dgm:cxn modelId="{92DFBCC4-B66C-4D9B-806E-667D7F8116E5}" type="presParOf" srcId="{944D5CE8-253C-4585-A73F-D3B84E673547}" destId="{20AFA345-D987-4B07-A82C-E88983FF68B9}" srcOrd="0" destOrd="0" presId="urn:microsoft.com/office/officeart/2008/layout/AscendingPictureAccent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17EC2B-61C8-497A-8AC1-81E8B14AE54E}" type="doc">
      <dgm:prSet loTypeId="urn:microsoft.com/office/officeart/2005/8/layout/vList2" loCatId="list" qsTypeId="urn:microsoft.com/office/officeart/2005/8/quickstyle/simple5" qsCatId="simple" csTypeId="urn:microsoft.com/office/officeart/2005/8/colors/colorful1" csCatId="colorful" phldr="1"/>
      <dgm:spPr/>
      <dgm:t>
        <a:bodyPr/>
        <a:lstStyle/>
        <a:p>
          <a:endParaRPr lang="en-US"/>
        </a:p>
      </dgm:t>
    </dgm:pt>
    <dgm:pt modelId="{A75A82CA-2DC5-4D5B-A17E-4134E34DCB38}">
      <dgm:prSet phldrT="[Text]"/>
      <dgm:spPr/>
      <dgm:t>
        <a:bodyPr/>
        <a:lstStyle/>
        <a:p>
          <a:r>
            <a:rPr lang="en-US" dirty="0" smtClean="0"/>
            <a:t>Faculty knowledge</a:t>
          </a:r>
          <a:endParaRPr lang="en-US" dirty="0"/>
        </a:p>
      </dgm:t>
    </dgm:pt>
    <dgm:pt modelId="{EABCFC0B-3422-4CD8-8ADA-24FB65EDF85E}" type="parTrans" cxnId="{D8D73C1C-1D0D-4530-989D-F39A7C4BC142}">
      <dgm:prSet/>
      <dgm:spPr/>
      <dgm:t>
        <a:bodyPr/>
        <a:lstStyle/>
        <a:p>
          <a:endParaRPr lang="en-US"/>
        </a:p>
      </dgm:t>
    </dgm:pt>
    <dgm:pt modelId="{AF58F34E-1E94-43FD-87C2-A4BE5758042F}" type="sibTrans" cxnId="{D8D73C1C-1D0D-4530-989D-F39A7C4BC142}">
      <dgm:prSet/>
      <dgm:spPr/>
      <dgm:t>
        <a:bodyPr/>
        <a:lstStyle/>
        <a:p>
          <a:endParaRPr lang="en-US"/>
        </a:p>
      </dgm:t>
    </dgm:pt>
    <dgm:pt modelId="{448CC299-103E-40E4-9F17-412897F75C39}">
      <dgm:prSet phldrT="[Text]"/>
      <dgm:spPr/>
      <dgm:t>
        <a:bodyPr/>
        <a:lstStyle/>
        <a:p>
          <a:r>
            <a:rPr lang="en-US" dirty="0" smtClean="0"/>
            <a:t>Candidate preparation</a:t>
          </a:r>
          <a:endParaRPr lang="en-US" dirty="0"/>
        </a:p>
      </dgm:t>
    </dgm:pt>
    <dgm:pt modelId="{97CC9DDE-E1DD-41AF-9B3D-05BD1EF3D477}" type="parTrans" cxnId="{0A308045-5570-4506-89FD-186EEF429520}">
      <dgm:prSet/>
      <dgm:spPr/>
      <dgm:t>
        <a:bodyPr/>
        <a:lstStyle/>
        <a:p>
          <a:endParaRPr lang="en-US"/>
        </a:p>
      </dgm:t>
    </dgm:pt>
    <dgm:pt modelId="{29869BF3-8480-40A4-B2A3-72BDA66F6BDD}" type="sibTrans" cxnId="{0A308045-5570-4506-89FD-186EEF429520}">
      <dgm:prSet/>
      <dgm:spPr/>
      <dgm:t>
        <a:bodyPr/>
        <a:lstStyle/>
        <a:p>
          <a:endParaRPr lang="en-US"/>
        </a:p>
      </dgm:t>
    </dgm:pt>
    <dgm:pt modelId="{FD1103E0-58E4-4599-A0E5-09A6AF32DF5E}">
      <dgm:prSet phldrT="[Text]"/>
      <dgm:spPr/>
      <dgm:t>
        <a:bodyPr/>
        <a:lstStyle/>
        <a:p>
          <a:r>
            <a:rPr lang="en-US" dirty="0" smtClean="0"/>
            <a:t>Candidate support</a:t>
          </a:r>
          <a:endParaRPr lang="en-US" dirty="0"/>
        </a:p>
      </dgm:t>
    </dgm:pt>
    <dgm:pt modelId="{D6CF2258-A5F1-46D9-B72D-1E42CC52D708}" type="parTrans" cxnId="{F50668CC-8970-409A-BA0F-D1C22D5397F3}">
      <dgm:prSet/>
      <dgm:spPr/>
      <dgm:t>
        <a:bodyPr/>
        <a:lstStyle/>
        <a:p>
          <a:endParaRPr lang="en-US"/>
        </a:p>
      </dgm:t>
    </dgm:pt>
    <dgm:pt modelId="{CC28B1D6-8CEC-42BC-ABDD-2BB76BFA1B94}" type="sibTrans" cxnId="{F50668CC-8970-409A-BA0F-D1C22D5397F3}">
      <dgm:prSet/>
      <dgm:spPr/>
      <dgm:t>
        <a:bodyPr/>
        <a:lstStyle/>
        <a:p>
          <a:endParaRPr lang="en-US"/>
        </a:p>
      </dgm:t>
    </dgm:pt>
    <dgm:pt modelId="{791F2869-643A-42EC-9450-94236E118EB8}" type="pres">
      <dgm:prSet presAssocID="{B517EC2B-61C8-497A-8AC1-81E8B14AE54E}" presName="linear" presStyleCnt="0">
        <dgm:presLayoutVars>
          <dgm:animLvl val="lvl"/>
          <dgm:resizeHandles val="exact"/>
        </dgm:presLayoutVars>
      </dgm:prSet>
      <dgm:spPr/>
      <dgm:t>
        <a:bodyPr/>
        <a:lstStyle/>
        <a:p>
          <a:endParaRPr lang="en-US"/>
        </a:p>
      </dgm:t>
    </dgm:pt>
    <dgm:pt modelId="{5672D137-B9B0-44E9-B895-30FAA7666C38}" type="pres">
      <dgm:prSet presAssocID="{A75A82CA-2DC5-4D5B-A17E-4134E34DCB38}" presName="parentText" presStyleLbl="node1" presStyleIdx="0" presStyleCnt="3">
        <dgm:presLayoutVars>
          <dgm:chMax val="0"/>
          <dgm:bulletEnabled val="1"/>
        </dgm:presLayoutVars>
      </dgm:prSet>
      <dgm:spPr/>
      <dgm:t>
        <a:bodyPr/>
        <a:lstStyle/>
        <a:p>
          <a:endParaRPr lang="en-US"/>
        </a:p>
      </dgm:t>
    </dgm:pt>
    <dgm:pt modelId="{24C59F25-220C-4FF4-ACC7-F03284EF7BA0}" type="pres">
      <dgm:prSet presAssocID="{AF58F34E-1E94-43FD-87C2-A4BE5758042F}" presName="spacer" presStyleCnt="0"/>
      <dgm:spPr/>
    </dgm:pt>
    <dgm:pt modelId="{79A31F18-EBCA-40EA-BB54-959B7221C2A1}" type="pres">
      <dgm:prSet presAssocID="{448CC299-103E-40E4-9F17-412897F75C39}" presName="parentText" presStyleLbl="node1" presStyleIdx="1" presStyleCnt="3">
        <dgm:presLayoutVars>
          <dgm:chMax val="0"/>
          <dgm:bulletEnabled val="1"/>
        </dgm:presLayoutVars>
      </dgm:prSet>
      <dgm:spPr/>
      <dgm:t>
        <a:bodyPr/>
        <a:lstStyle/>
        <a:p>
          <a:endParaRPr lang="en-US"/>
        </a:p>
      </dgm:t>
    </dgm:pt>
    <dgm:pt modelId="{3E62D449-F0F1-425A-AD54-49ED03A37217}" type="pres">
      <dgm:prSet presAssocID="{29869BF3-8480-40A4-B2A3-72BDA66F6BDD}" presName="spacer" presStyleCnt="0"/>
      <dgm:spPr/>
    </dgm:pt>
    <dgm:pt modelId="{65FF3D74-7DD3-4FC3-9288-DD5A11AF1EA3}" type="pres">
      <dgm:prSet presAssocID="{FD1103E0-58E4-4599-A0E5-09A6AF32DF5E}" presName="parentText" presStyleLbl="node1" presStyleIdx="2" presStyleCnt="3">
        <dgm:presLayoutVars>
          <dgm:chMax val="0"/>
          <dgm:bulletEnabled val="1"/>
        </dgm:presLayoutVars>
      </dgm:prSet>
      <dgm:spPr/>
      <dgm:t>
        <a:bodyPr/>
        <a:lstStyle/>
        <a:p>
          <a:endParaRPr lang="en-US"/>
        </a:p>
      </dgm:t>
    </dgm:pt>
  </dgm:ptLst>
  <dgm:cxnLst>
    <dgm:cxn modelId="{231778FE-572D-47A3-BB38-D4A232579F61}" type="presOf" srcId="{FD1103E0-58E4-4599-A0E5-09A6AF32DF5E}" destId="{65FF3D74-7DD3-4FC3-9288-DD5A11AF1EA3}" srcOrd="0" destOrd="0" presId="urn:microsoft.com/office/officeart/2005/8/layout/vList2"/>
    <dgm:cxn modelId="{F50668CC-8970-409A-BA0F-D1C22D5397F3}" srcId="{B517EC2B-61C8-497A-8AC1-81E8B14AE54E}" destId="{FD1103E0-58E4-4599-A0E5-09A6AF32DF5E}" srcOrd="2" destOrd="0" parTransId="{D6CF2258-A5F1-46D9-B72D-1E42CC52D708}" sibTransId="{CC28B1D6-8CEC-42BC-ABDD-2BB76BFA1B94}"/>
    <dgm:cxn modelId="{A498DFDB-1F1A-4A59-9C73-0278852BDEC0}" type="presOf" srcId="{448CC299-103E-40E4-9F17-412897F75C39}" destId="{79A31F18-EBCA-40EA-BB54-959B7221C2A1}" srcOrd="0" destOrd="0" presId="urn:microsoft.com/office/officeart/2005/8/layout/vList2"/>
    <dgm:cxn modelId="{C4794E7D-B72A-4260-9BC2-1800BF2C6465}" type="presOf" srcId="{B517EC2B-61C8-497A-8AC1-81E8B14AE54E}" destId="{791F2869-643A-42EC-9450-94236E118EB8}" srcOrd="0" destOrd="0" presId="urn:microsoft.com/office/officeart/2005/8/layout/vList2"/>
    <dgm:cxn modelId="{0A308045-5570-4506-89FD-186EEF429520}" srcId="{B517EC2B-61C8-497A-8AC1-81E8B14AE54E}" destId="{448CC299-103E-40E4-9F17-412897F75C39}" srcOrd="1" destOrd="0" parTransId="{97CC9DDE-E1DD-41AF-9B3D-05BD1EF3D477}" sibTransId="{29869BF3-8480-40A4-B2A3-72BDA66F6BDD}"/>
    <dgm:cxn modelId="{8F54C924-C150-440D-8F87-C24B8E81C240}" type="presOf" srcId="{A75A82CA-2DC5-4D5B-A17E-4134E34DCB38}" destId="{5672D137-B9B0-44E9-B895-30FAA7666C38}" srcOrd="0" destOrd="0" presId="urn:microsoft.com/office/officeart/2005/8/layout/vList2"/>
    <dgm:cxn modelId="{D8D73C1C-1D0D-4530-989D-F39A7C4BC142}" srcId="{B517EC2B-61C8-497A-8AC1-81E8B14AE54E}" destId="{A75A82CA-2DC5-4D5B-A17E-4134E34DCB38}" srcOrd="0" destOrd="0" parTransId="{EABCFC0B-3422-4CD8-8ADA-24FB65EDF85E}" sibTransId="{AF58F34E-1E94-43FD-87C2-A4BE5758042F}"/>
    <dgm:cxn modelId="{CC4D7C4C-E79A-425B-B3FC-C610581C16D4}" type="presParOf" srcId="{791F2869-643A-42EC-9450-94236E118EB8}" destId="{5672D137-B9B0-44E9-B895-30FAA7666C38}" srcOrd="0" destOrd="0" presId="urn:microsoft.com/office/officeart/2005/8/layout/vList2"/>
    <dgm:cxn modelId="{73EA909C-6B88-4659-B6E9-3224B896691A}" type="presParOf" srcId="{791F2869-643A-42EC-9450-94236E118EB8}" destId="{24C59F25-220C-4FF4-ACC7-F03284EF7BA0}" srcOrd="1" destOrd="0" presId="urn:microsoft.com/office/officeart/2005/8/layout/vList2"/>
    <dgm:cxn modelId="{1E56779E-04E6-4CE4-90D9-A5D07BF06F6C}" type="presParOf" srcId="{791F2869-643A-42EC-9450-94236E118EB8}" destId="{79A31F18-EBCA-40EA-BB54-959B7221C2A1}" srcOrd="2" destOrd="0" presId="urn:microsoft.com/office/officeart/2005/8/layout/vList2"/>
    <dgm:cxn modelId="{E10B22BA-0760-4AB1-8BE8-E478E8EF9B3D}" type="presParOf" srcId="{791F2869-643A-42EC-9450-94236E118EB8}" destId="{3E62D449-F0F1-425A-AD54-49ED03A37217}" srcOrd="3" destOrd="0" presId="urn:microsoft.com/office/officeart/2005/8/layout/vList2"/>
    <dgm:cxn modelId="{57ACAB19-FBD3-4636-B9A0-FE02E5D8917C}" type="presParOf" srcId="{791F2869-643A-42EC-9450-94236E118EB8}" destId="{65FF3D74-7DD3-4FC3-9288-DD5A11AF1EA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CE1D79-355B-4E4D-A3CA-9C9D60BC6E2A}" type="doc">
      <dgm:prSet loTypeId="urn:microsoft.com/office/officeart/2005/8/layout/list1" loCatId="list" qsTypeId="urn:microsoft.com/office/officeart/2005/8/quickstyle/simple5" qsCatId="simple" csTypeId="urn:microsoft.com/office/officeart/2005/8/colors/accent2_2" csCatId="accent2" phldr="1"/>
      <dgm:spPr/>
      <dgm:t>
        <a:bodyPr/>
        <a:lstStyle/>
        <a:p>
          <a:endParaRPr lang="en-US"/>
        </a:p>
      </dgm:t>
    </dgm:pt>
    <dgm:pt modelId="{0FA09AE7-5C3A-4047-869F-703432AD4E95}">
      <dgm:prSet phldrT="[Text]"/>
      <dgm:spPr/>
      <dgm:t>
        <a:bodyPr/>
        <a:lstStyle/>
        <a:p>
          <a:r>
            <a:rPr lang="en-US" dirty="0" smtClean="0"/>
            <a:t>15 constructs</a:t>
          </a:r>
          <a:endParaRPr lang="en-US" dirty="0"/>
        </a:p>
      </dgm:t>
    </dgm:pt>
    <dgm:pt modelId="{1F50058A-E3E1-4156-9471-3A8C0B3E2B02}" type="parTrans" cxnId="{4B18C87A-BDCE-4E10-89BE-3F98543725ED}">
      <dgm:prSet/>
      <dgm:spPr/>
      <dgm:t>
        <a:bodyPr/>
        <a:lstStyle/>
        <a:p>
          <a:endParaRPr lang="en-US"/>
        </a:p>
      </dgm:t>
    </dgm:pt>
    <dgm:pt modelId="{B8CCA4BC-EEFA-4ECA-99BE-9A0E36103D93}" type="sibTrans" cxnId="{4B18C87A-BDCE-4E10-89BE-3F98543725ED}">
      <dgm:prSet/>
      <dgm:spPr/>
      <dgm:t>
        <a:bodyPr/>
        <a:lstStyle/>
        <a:p>
          <a:endParaRPr lang="en-US"/>
        </a:p>
      </dgm:t>
    </dgm:pt>
    <dgm:pt modelId="{662AADA7-E6D1-4A8A-B67E-1D9940F18829}">
      <dgm:prSet phldrT="[Text]"/>
      <dgm:spPr/>
      <dgm:t>
        <a:bodyPr/>
        <a:lstStyle/>
        <a:p>
          <a:r>
            <a:rPr lang="en-US" dirty="0" smtClean="0"/>
            <a:t>Instructional Goal</a:t>
          </a:r>
          <a:endParaRPr lang="en-US" dirty="0"/>
        </a:p>
      </dgm:t>
    </dgm:pt>
    <dgm:pt modelId="{32226DB8-3545-4A20-9B37-91EAD9662FC5}" type="parTrans" cxnId="{9AA57BFD-9BFF-41E9-BD3F-C2E65B1E4A7E}">
      <dgm:prSet/>
      <dgm:spPr/>
      <dgm:t>
        <a:bodyPr/>
        <a:lstStyle/>
        <a:p>
          <a:endParaRPr lang="en-US"/>
        </a:p>
      </dgm:t>
    </dgm:pt>
    <dgm:pt modelId="{9C9135FC-AB27-46B0-85B0-58A79FF88A23}" type="sibTrans" cxnId="{9AA57BFD-9BFF-41E9-BD3F-C2E65B1E4A7E}">
      <dgm:prSet/>
      <dgm:spPr/>
      <dgm:t>
        <a:bodyPr/>
        <a:lstStyle/>
        <a:p>
          <a:endParaRPr lang="en-US"/>
        </a:p>
      </dgm:t>
    </dgm:pt>
    <dgm:pt modelId="{21033B23-6A27-404E-B32D-E7B2A7CCC827}">
      <dgm:prSet phldrT="[Text]"/>
      <dgm:spPr/>
      <dgm:t>
        <a:bodyPr/>
        <a:lstStyle/>
        <a:p>
          <a:r>
            <a:rPr lang="en-US" dirty="0" smtClean="0"/>
            <a:t>Subject-specific pedagogy</a:t>
          </a:r>
          <a:endParaRPr lang="en-US" dirty="0"/>
        </a:p>
      </dgm:t>
    </dgm:pt>
    <dgm:pt modelId="{F733389A-54FE-433E-9BB6-4CFEA96DAFB8}" type="parTrans" cxnId="{01CCB1AB-478A-4F27-8105-C31802ACAC9D}">
      <dgm:prSet/>
      <dgm:spPr/>
      <dgm:t>
        <a:bodyPr/>
        <a:lstStyle/>
        <a:p>
          <a:endParaRPr lang="en-US"/>
        </a:p>
      </dgm:t>
    </dgm:pt>
    <dgm:pt modelId="{26F31C1F-ED20-4FE7-99B7-9A2AD0828B7A}" type="sibTrans" cxnId="{01CCB1AB-478A-4F27-8105-C31802ACAC9D}">
      <dgm:prSet/>
      <dgm:spPr/>
      <dgm:t>
        <a:bodyPr/>
        <a:lstStyle/>
        <a:p>
          <a:endParaRPr lang="en-US"/>
        </a:p>
      </dgm:t>
    </dgm:pt>
    <dgm:pt modelId="{08875280-D31B-41DB-9802-DBC7BB0FE5FF}">
      <dgm:prSet phldrT="[Text]"/>
      <dgm:spPr/>
      <dgm:t>
        <a:bodyPr/>
        <a:lstStyle/>
        <a:p>
          <a:r>
            <a:rPr lang="en-US" dirty="0" smtClean="0"/>
            <a:t>Targeted student learning</a:t>
          </a:r>
          <a:endParaRPr lang="en-US" dirty="0"/>
        </a:p>
      </dgm:t>
    </dgm:pt>
    <dgm:pt modelId="{7B7E4021-00D7-44A6-9FBB-2D1649A92E33}" type="parTrans" cxnId="{70B0C4FC-5FDF-453E-86DA-F84CA060248B}">
      <dgm:prSet/>
      <dgm:spPr/>
      <dgm:t>
        <a:bodyPr/>
        <a:lstStyle/>
        <a:p>
          <a:endParaRPr lang="en-US"/>
        </a:p>
      </dgm:t>
    </dgm:pt>
    <dgm:pt modelId="{7CA390D4-49E9-4CD0-BBBB-F116866F36D1}" type="sibTrans" cxnId="{70B0C4FC-5FDF-453E-86DA-F84CA060248B}">
      <dgm:prSet/>
      <dgm:spPr/>
      <dgm:t>
        <a:bodyPr/>
        <a:lstStyle/>
        <a:p>
          <a:endParaRPr lang="en-US"/>
        </a:p>
      </dgm:t>
    </dgm:pt>
    <dgm:pt modelId="{80E797B5-DAD6-4D48-AF18-3740F2C1338D}">
      <dgm:prSet phldrT="[Text]"/>
      <dgm:spPr/>
      <dgm:t>
        <a:bodyPr/>
        <a:lstStyle/>
        <a:p>
          <a:r>
            <a:rPr lang="en-US" dirty="0" smtClean="0"/>
            <a:t>Academic language</a:t>
          </a:r>
          <a:endParaRPr lang="en-US" dirty="0"/>
        </a:p>
      </dgm:t>
    </dgm:pt>
    <dgm:pt modelId="{6C8771DA-836D-4583-B5C9-10D00B479086}" type="parTrans" cxnId="{7B7A3643-C3B5-424F-8A28-55166EAC41F2}">
      <dgm:prSet/>
      <dgm:spPr/>
      <dgm:t>
        <a:bodyPr/>
        <a:lstStyle/>
        <a:p>
          <a:endParaRPr lang="en-US"/>
        </a:p>
      </dgm:t>
    </dgm:pt>
    <dgm:pt modelId="{31C4F707-51EA-4635-A926-706892E0A5B6}" type="sibTrans" cxnId="{7B7A3643-C3B5-424F-8A28-55166EAC41F2}">
      <dgm:prSet/>
      <dgm:spPr/>
      <dgm:t>
        <a:bodyPr/>
        <a:lstStyle/>
        <a:p>
          <a:endParaRPr lang="en-US"/>
        </a:p>
      </dgm:t>
    </dgm:pt>
    <dgm:pt modelId="{482E4424-3A5E-4A8A-B0E3-38D21902F103}" type="pres">
      <dgm:prSet presAssocID="{CBCE1D79-355B-4E4D-A3CA-9C9D60BC6E2A}" presName="linear" presStyleCnt="0">
        <dgm:presLayoutVars>
          <dgm:dir/>
          <dgm:animLvl val="lvl"/>
          <dgm:resizeHandles val="exact"/>
        </dgm:presLayoutVars>
      </dgm:prSet>
      <dgm:spPr/>
      <dgm:t>
        <a:bodyPr/>
        <a:lstStyle/>
        <a:p>
          <a:endParaRPr lang="en-US"/>
        </a:p>
      </dgm:t>
    </dgm:pt>
    <dgm:pt modelId="{BB080C03-AC05-41CC-884A-071BC9A48016}" type="pres">
      <dgm:prSet presAssocID="{0FA09AE7-5C3A-4047-869F-703432AD4E95}" presName="parentLin" presStyleCnt="0"/>
      <dgm:spPr/>
    </dgm:pt>
    <dgm:pt modelId="{30FC6F60-02EC-4CC5-990C-295A4C53734D}" type="pres">
      <dgm:prSet presAssocID="{0FA09AE7-5C3A-4047-869F-703432AD4E95}" presName="parentLeftMargin" presStyleLbl="node1" presStyleIdx="0" presStyleCnt="5"/>
      <dgm:spPr/>
      <dgm:t>
        <a:bodyPr/>
        <a:lstStyle/>
        <a:p>
          <a:endParaRPr lang="en-US"/>
        </a:p>
      </dgm:t>
    </dgm:pt>
    <dgm:pt modelId="{9B7564AE-672B-41AC-9049-B6B85503C6B5}" type="pres">
      <dgm:prSet presAssocID="{0FA09AE7-5C3A-4047-869F-703432AD4E95}" presName="parentText" presStyleLbl="node1" presStyleIdx="0" presStyleCnt="5">
        <dgm:presLayoutVars>
          <dgm:chMax val="0"/>
          <dgm:bulletEnabled val="1"/>
        </dgm:presLayoutVars>
      </dgm:prSet>
      <dgm:spPr/>
      <dgm:t>
        <a:bodyPr/>
        <a:lstStyle/>
        <a:p>
          <a:endParaRPr lang="en-US"/>
        </a:p>
      </dgm:t>
    </dgm:pt>
    <dgm:pt modelId="{4F8F8C35-CC4C-4A77-AE04-03DC3FD7D55F}" type="pres">
      <dgm:prSet presAssocID="{0FA09AE7-5C3A-4047-869F-703432AD4E95}" presName="negativeSpace" presStyleCnt="0"/>
      <dgm:spPr/>
    </dgm:pt>
    <dgm:pt modelId="{37BC917B-1D72-4539-9EC8-D30CE4351295}" type="pres">
      <dgm:prSet presAssocID="{0FA09AE7-5C3A-4047-869F-703432AD4E95}" presName="childText" presStyleLbl="conFgAcc1" presStyleIdx="0" presStyleCnt="5">
        <dgm:presLayoutVars>
          <dgm:bulletEnabled val="1"/>
        </dgm:presLayoutVars>
      </dgm:prSet>
      <dgm:spPr/>
    </dgm:pt>
    <dgm:pt modelId="{B4F62200-1B5E-431E-B88F-731EE66D5B29}" type="pres">
      <dgm:prSet presAssocID="{B8CCA4BC-EEFA-4ECA-99BE-9A0E36103D93}" presName="spaceBetweenRectangles" presStyleCnt="0"/>
      <dgm:spPr/>
    </dgm:pt>
    <dgm:pt modelId="{1C09606D-F8FB-4269-B7BF-6225BFD0948C}" type="pres">
      <dgm:prSet presAssocID="{662AADA7-E6D1-4A8A-B67E-1D9940F18829}" presName="parentLin" presStyleCnt="0"/>
      <dgm:spPr/>
    </dgm:pt>
    <dgm:pt modelId="{7E13B3D3-BB16-491C-BE9A-DF15FEACA939}" type="pres">
      <dgm:prSet presAssocID="{662AADA7-E6D1-4A8A-B67E-1D9940F18829}" presName="parentLeftMargin" presStyleLbl="node1" presStyleIdx="0" presStyleCnt="5"/>
      <dgm:spPr/>
      <dgm:t>
        <a:bodyPr/>
        <a:lstStyle/>
        <a:p>
          <a:endParaRPr lang="en-US"/>
        </a:p>
      </dgm:t>
    </dgm:pt>
    <dgm:pt modelId="{6A29D00D-443A-4274-B969-C10AAF1D8710}" type="pres">
      <dgm:prSet presAssocID="{662AADA7-E6D1-4A8A-B67E-1D9940F18829}" presName="parentText" presStyleLbl="node1" presStyleIdx="1" presStyleCnt="5">
        <dgm:presLayoutVars>
          <dgm:chMax val="0"/>
          <dgm:bulletEnabled val="1"/>
        </dgm:presLayoutVars>
      </dgm:prSet>
      <dgm:spPr/>
      <dgm:t>
        <a:bodyPr/>
        <a:lstStyle/>
        <a:p>
          <a:endParaRPr lang="en-US"/>
        </a:p>
      </dgm:t>
    </dgm:pt>
    <dgm:pt modelId="{77F3E4F7-22AC-4DD1-A48A-11D2D10C36DB}" type="pres">
      <dgm:prSet presAssocID="{662AADA7-E6D1-4A8A-B67E-1D9940F18829}" presName="negativeSpace" presStyleCnt="0"/>
      <dgm:spPr/>
    </dgm:pt>
    <dgm:pt modelId="{749CDEF4-A7EB-4138-BFA6-3A5421B5BDF5}" type="pres">
      <dgm:prSet presAssocID="{662AADA7-E6D1-4A8A-B67E-1D9940F18829}" presName="childText" presStyleLbl="conFgAcc1" presStyleIdx="1" presStyleCnt="5">
        <dgm:presLayoutVars>
          <dgm:bulletEnabled val="1"/>
        </dgm:presLayoutVars>
      </dgm:prSet>
      <dgm:spPr/>
    </dgm:pt>
    <dgm:pt modelId="{6DF35275-8A66-4915-B836-C295A79E6B1A}" type="pres">
      <dgm:prSet presAssocID="{9C9135FC-AB27-46B0-85B0-58A79FF88A23}" presName="spaceBetweenRectangles" presStyleCnt="0"/>
      <dgm:spPr/>
    </dgm:pt>
    <dgm:pt modelId="{CC25651B-1D7F-461A-9057-F49F2392CA4B}" type="pres">
      <dgm:prSet presAssocID="{21033B23-6A27-404E-B32D-E7B2A7CCC827}" presName="parentLin" presStyleCnt="0"/>
      <dgm:spPr/>
    </dgm:pt>
    <dgm:pt modelId="{3C2CC98A-6EF2-4945-A40D-738F7D3B768B}" type="pres">
      <dgm:prSet presAssocID="{21033B23-6A27-404E-B32D-E7B2A7CCC827}" presName="parentLeftMargin" presStyleLbl="node1" presStyleIdx="1" presStyleCnt="5"/>
      <dgm:spPr/>
      <dgm:t>
        <a:bodyPr/>
        <a:lstStyle/>
        <a:p>
          <a:endParaRPr lang="en-US"/>
        </a:p>
      </dgm:t>
    </dgm:pt>
    <dgm:pt modelId="{16240883-909C-4662-9017-04E4AC29E59F}" type="pres">
      <dgm:prSet presAssocID="{21033B23-6A27-404E-B32D-E7B2A7CCC827}" presName="parentText" presStyleLbl="node1" presStyleIdx="2" presStyleCnt="5">
        <dgm:presLayoutVars>
          <dgm:chMax val="0"/>
          <dgm:bulletEnabled val="1"/>
        </dgm:presLayoutVars>
      </dgm:prSet>
      <dgm:spPr/>
      <dgm:t>
        <a:bodyPr/>
        <a:lstStyle/>
        <a:p>
          <a:endParaRPr lang="en-US"/>
        </a:p>
      </dgm:t>
    </dgm:pt>
    <dgm:pt modelId="{60F5EB57-C2D2-4D9B-B493-5D66FFCD9B30}" type="pres">
      <dgm:prSet presAssocID="{21033B23-6A27-404E-B32D-E7B2A7CCC827}" presName="negativeSpace" presStyleCnt="0"/>
      <dgm:spPr/>
    </dgm:pt>
    <dgm:pt modelId="{83AE2FA0-DAF9-49DB-B024-FEE89BD19DCE}" type="pres">
      <dgm:prSet presAssocID="{21033B23-6A27-404E-B32D-E7B2A7CCC827}" presName="childText" presStyleLbl="conFgAcc1" presStyleIdx="2" presStyleCnt="5">
        <dgm:presLayoutVars>
          <dgm:bulletEnabled val="1"/>
        </dgm:presLayoutVars>
      </dgm:prSet>
      <dgm:spPr/>
    </dgm:pt>
    <dgm:pt modelId="{3A99DF2C-8603-43F2-B4FD-2C1B96B8AF3E}" type="pres">
      <dgm:prSet presAssocID="{26F31C1F-ED20-4FE7-99B7-9A2AD0828B7A}" presName="spaceBetweenRectangles" presStyleCnt="0"/>
      <dgm:spPr/>
    </dgm:pt>
    <dgm:pt modelId="{63FD5B9D-CA10-4A35-A912-0218F05AECAC}" type="pres">
      <dgm:prSet presAssocID="{08875280-D31B-41DB-9802-DBC7BB0FE5FF}" presName="parentLin" presStyleCnt="0"/>
      <dgm:spPr/>
    </dgm:pt>
    <dgm:pt modelId="{FDFB51A7-2139-4F60-B48F-A454AE0EAE85}" type="pres">
      <dgm:prSet presAssocID="{08875280-D31B-41DB-9802-DBC7BB0FE5FF}" presName="parentLeftMargin" presStyleLbl="node1" presStyleIdx="2" presStyleCnt="5"/>
      <dgm:spPr/>
      <dgm:t>
        <a:bodyPr/>
        <a:lstStyle/>
        <a:p>
          <a:endParaRPr lang="en-US"/>
        </a:p>
      </dgm:t>
    </dgm:pt>
    <dgm:pt modelId="{D27101DC-DE24-4555-8DF8-20AC45EBAF1F}" type="pres">
      <dgm:prSet presAssocID="{08875280-D31B-41DB-9802-DBC7BB0FE5FF}" presName="parentText" presStyleLbl="node1" presStyleIdx="3" presStyleCnt="5">
        <dgm:presLayoutVars>
          <dgm:chMax val="0"/>
          <dgm:bulletEnabled val="1"/>
        </dgm:presLayoutVars>
      </dgm:prSet>
      <dgm:spPr/>
      <dgm:t>
        <a:bodyPr/>
        <a:lstStyle/>
        <a:p>
          <a:endParaRPr lang="en-US"/>
        </a:p>
      </dgm:t>
    </dgm:pt>
    <dgm:pt modelId="{C323BDB6-4A7D-4001-9858-6C85806C749E}" type="pres">
      <dgm:prSet presAssocID="{08875280-D31B-41DB-9802-DBC7BB0FE5FF}" presName="negativeSpace" presStyleCnt="0"/>
      <dgm:spPr/>
    </dgm:pt>
    <dgm:pt modelId="{35294574-2295-4BA8-817D-7880A3E5EEC5}" type="pres">
      <dgm:prSet presAssocID="{08875280-D31B-41DB-9802-DBC7BB0FE5FF}" presName="childText" presStyleLbl="conFgAcc1" presStyleIdx="3" presStyleCnt="5">
        <dgm:presLayoutVars>
          <dgm:bulletEnabled val="1"/>
        </dgm:presLayoutVars>
      </dgm:prSet>
      <dgm:spPr/>
    </dgm:pt>
    <dgm:pt modelId="{24738AD5-30C3-4DE6-BEE6-1C9593D7A95D}" type="pres">
      <dgm:prSet presAssocID="{7CA390D4-49E9-4CD0-BBBB-F116866F36D1}" presName="spaceBetweenRectangles" presStyleCnt="0"/>
      <dgm:spPr/>
    </dgm:pt>
    <dgm:pt modelId="{C0F3BBE4-CB2E-4993-92C4-AA33DD0F05CB}" type="pres">
      <dgm:prSet presAssocID="{80E797B5-DAD6-4D48-AF18-3740F2C1338D}" presName="parentLin" presStyleCnt="0"/>
      <dgm:spPr/>
    </dgm:pt>
    <dgm:pt modelId="{AFAA8584-90A3-432E-88A8-DFAEA97F50F6}" type="pres">
      <dgm:prSet presAssocID="{80E797B5-DAD6-4D48-AF18-3740F2C1338D}" presName="parentLeftMargin" presStyleLbl="node1" presStyleIdx="3" presStyleCnt="5"/>
      <dgm:spPr/>
      <dgm:t>
        <a:bodyPr/>
        <a:lstStyle/>
        <a:p>
          <a:endParaRPr lang="en-US"/>
        </a:p>
      </dgm:t>
    </dgm:pt>
    <dgm:pt modelId="{080C3B22-050B-45AC-B4FA-598CA13F724C}" type="pres">
      <dgm:prSet presAssocID="{80E797B5-DAD6-4D48-AF18-3740F2C1338D}" presName="parentText" presStyleLbl="node1" presStyleIdx="4" presStyleCnt="5">
        <dgm:presLayoutVars>
          <dgm:chMax val="0"/>
          <dgm:bulletEnabled val="1"/>
        </dgm:presLayoutVars>
      </dgm:prSet>
      <dgm:spPr/>
      <dgm:t>
        <a:bodyPr/>
        <a:lstStyle/>
        <a:p>
          <a:endParaRPr lang="en-US"/>
        </a:p>
      </dgm:t>
    </dgm:pt>
    <dgm:pt modelId="{FE526882-5480-45EF-A819-E8A886D1F662}" type="pres">
      <dgm:prSet presAssocID="{80E797B5-DAD6-4D48-AF18-3740F2C1338D}" presName="negativeSpace" presStyleCnt="0"/>
      <dgm:spPr/>
    </dgm:pt>
    <dgm:pt modelId="{F36E921D-570C-44FC-9F74-69DC0C78F994}" type="pres">
      <dgm:prSet presAssocID="{80E797B5-DAD6-4D48-AF18-3740F2C1338D}" presName="childText" presStyleLbl="conFgAcc1" presStyleIdx="4" presStyleCnt="5">
        <dgm:presLayoutVars>
          <dgm:bulletEnabled val="1"/>
        </dgm:presLayoutVars>
      </dgm:prSet>
      <dgm:spPr/>
    </dgm:pt>
  </dgm:ptLst>
  <dgm:cxnLst>
    <dgm:cxn modelId="{C8A78F8B-5D98-42C3-B60D-6B74547EAE83}" type="presOf" srcId="{662AADA7-E6D1-4A8A-B67E-1D9940F18829}" destId="{6A29D00D-443A-4274-B969-C10AAF1D8710}" srcOrd="1" destOrd="0" presId="urn:microsoft.com/office/officeart/2005/8/layout/list1"/>
    <dgm:cxn modelId="{01CCB1AB-478A-4F27-8105-C31802ACAC9D}" srcId="{CBCE1D79-355B-4E4D-A3CA-9C9D60BC6E2A}" destId="{21033B23-6A27-404E-B32D-E7B2A7CCC827}" srcOrd="2" destOrd="0" parTransId="{F733389A-54FE-433E-9BB6-4CFEA96DAFB8}" sibTransId="{26F31C1F-ED20-4FE7-99B7-9A2AD0828B7A}"/>
    <dgm:cxn modelId="{4F0B4A59-D645-4390-A8D3-2F823C8A849E}" type="presOf" srcId="{662AADA7-E6D1-4A8A-B67E-1D9940F18829}" destId="{7E13B3D3-BB16-491C-BE9A-DF15FEACA939}" srcOrd="0" destOrd="0" presId="urn:microsoft.com/office/officeart/2005/8/layout/list1"/>
    <dgm:cxn modelId="{4B18C87A-BDCE-4E10-89BE-3F98543725ED}" srcId="{CBCE1D79-355B-4E4D-A3CA-9C9D60BC6E2A}" destId="{0FA09AE7-5C3A-4047-869F-703432AD4E95}" srcOrd="0" destOrd="0" parTransId="{1F50058A-E3E1-4156-9471-3A8C0B3E2B02}" sibTransId="{B8CCA4BC-EEFA-4ECA-99BE-9A0E36103D93}"/>
    <dgm:cxn modelId="{B4269FE4-1A24-4598-A76E-38607737BF17}" type="presOf" srcId="{21033B23-6A27-404E-B32D-E7B2A7CCC827}" destId="{3C2CC98A-6EF2-4945-A40D-738F7D3B768B}" srcOrd="0" destOrd="0" presId="urn:microsoft.com/office/officeart/2005/8/layout/list1"/>
    <dgm:cxn modelId="{70B0C4FC-5FDF-453E-86DA-F84CA060248B}" srcId="{CBCE1D79-355B-4E4D-A3CA-9C9D60BC6E2A}" destId="{08875280-D31B-41DB-9802-DBC7BB0FE5FF}" srcOrd="3" destOrd="0" parTransId="{7B7E4021-00D7-44A6-9FBB-2D1649A92E33}" sibTransId="{7CA390D4-49E9-4CD0-BBBB-F116866F36D1}"/>
    <dgm:cxn modelId="{3BC89A14-B0B3-454A-A9A3-3708AA4C2238}" type="presOf" srcId="{0FA09AE7-5C3A-4047-869F-703432AD4E95}" destId="{9B7564AE-672B-41AC-9049-B6B85503C6B5}" srcOrd="1" destOrd="0" presId="urn:microsoft.com/office/officeart/2005/8/layout/list1"/>
    <dgm:cxn modelId="{7B7A3643-C3B5-424F-8A28-55166EAC41F2}" srcId="{CBCE1D79-355B-4E4D-A3CA-9C9D60BC6E2A}" destId="{80E797B5-DAD6-4D48-AF18-3740F2C1338D}" srcOrd="4" destOrd="0" parTransId="{6C8771DA-836D-4583-B5C9-10D00B479086}" sibTransId="{31C4F707-51EA-4635-A926-706892E0A5B6}"/>
    <dgm:cxn modelId="{3CB60FFC-F8FD-4384-ABFB-78A4943F4CDE}" type="presOf" srcId="{80E797B5-DAD6-4D48-AF18-3740F2C1338D}" destId="{AFAA8584-90A3-432E-88A8-DFAEA97F50F6}" srcOrd="0" destOrd="0" presId="urn:microsoft.com/office/officeart/2005/8/layout/list1"/>
    <dgm:cxn modelId="{923CB0D3-3493-4A2C-BC68-CC6E8824072D}" type="presOf" srcId="{08875280-D31B-41DB-9802-DBC7BB0FE5FF}" destId="{FDFB51A7-2139-4F60-B48F-A454AE0EAE85}" srcOrd="0" destOrd="0" presId="urn:microsoft.com/office/officeart/2005/8/layout/list1"/>
    <dgm:cxn modelId="{74829A97-E406-40EF-851D-AE55AF92783D}" type="presOf" srcId="{21033B23-6A27-404E-B32D-E7B2A7CCC827}" destId="{16240883-909C-4662-9017-04E4AC29E59F}" srcOrd="1" destOrd="0" presId="urn:microsoft.com/office/officeart/2005/8/layout/list1"/>
    <dgm:cxn modelId="{166F3ACC-A11B-4AB9-B76F-E91397AE5805}" type="presOf" srcId="{0FA09AE7-5C3A-4047-869F-703432AD4E95}" destId="{30FC6F60-02EC-4CC5-990C-295A4C53734D}" srcOrd="0" destOrd="0" presId="urn:microsoft.com/office/officeart/2005/8/layout/list1"/>
    <dgm:cxn modelId="{878415E0-7E36-401B-AA33-EA56DE270FAC}" type="presOf" srcId="{CBCE1D79-355B-4E4D-A3CA-9C9D60BC6E2A}" destId="{482E4424-3A5E-4A8A-B0E3-38D21902F103}" srcOrd="0" destOrd="0" presId="urn:microsoft.com/office/officeart/2005/8/layout/list1"/>
    <dgm:cxn modelId="{655EE9E1-231B-45F0-B1DD-8BBA4504ABA6}" type="presOf" srcId="{08875280-D31B-41DB-9802-DBC7BB0FE5FF}" destId="{D27101DC-DE24-4555-8DF8-20AC45EBAF1F}" srcOrd="1" destOrd="0" presId="urn:microsoft.com/office/officeart/2005/8/layout/list1"/>
    <dgm:cxn modelId="{9AA57BFD-9BFF-41E9-BD3F-C2E65B1E4A7E}" srcId="{CBCE1D79-355B-4E4D-A3CA-9C9D60BC6E2A}" destId="{662AADA7-E6D1-4A8A-B67E-1D9940F18829}" srcOrd="1" destOrd="0" parTransId="{32226DB8-3545-4A20-9B37-91EAD9662FC5}" sibTransId="{9C9135FC-AB27-46B0-85B0-58A79FF88A23}"/>
    <dgm:cxn modelId="{A752E8FB-BC09-435C-8F06-07E03E9D5E08}" type="presOf" srcId="{80E797B5-DAD6-4D48-AF18-3740F2C1338D}" destId="{080C3B22-050B-45AC-B4FA-598CA13F724C}" srcOrd="1" destOrd="0" presId="urn:microsoft.com/office/officeart/2005/8/layout/list1"/>
    <dgm:cxn modelId="{BE0A5CCB-4A16-4047-ACB8-C85B6C57A893}" type="presParOf" srcId="{482E4424-3A5E-4A8A-B0E3-38D21902F103}" destId="{BB080C03-AC05-41CC-884A-071BC9A48016}" srcOrd="0" destOrd="0" presId="urn:microsoft.com/office/officeart/2005/8/layout/list1"/>
    <dgm:cxn modelId="{81EDBD6E-B062-428D-BF7B-9168A1BB485A}" type="presParOf" srcId="{BB080C03-AC05-41CC-884A-071BC9A48016}" destId="{30FC6F60-02EC-4CC5-990C-295A4C53734D}" srcOrd="0" destOrd="0" presId="urn:microsoft.com/office/officeart/2005/8/layout/list1"/>
    <dgm:cxn modelId="{578A9639-5E4E-4F2D-87BC-82C8976D289B}" type="presParOf" srcId="{BB080C03-AC05-41CC-884A-071BC9A48016}" destId="{9B7564AE-672B-41AC-9049-B6B85503C6B5}" srcOrd="1" destOrd="0" presId="urn:microsoft.com/office/officeart/2005/8/layout/list1"/>
    <dgm:cxn modelId="{3C19DF4B-5B9D-4B1B-9696-60FEBE30E1CC}" type="presParOf" srcId="{482E4424-3A5E-4A8A-B0E3-38D21902F103}" destId="{4F8F8C35-CC4C-4A77-AE04-03DC3FD7D55F}" srcOrd="1" destOrd="0" presId="urn:microsoft.com/office/officeart/2005/8/layout/list1"/>
    <dgm:cxn modelId="{BC38A9D2-5EE6-41E6-A05B-4C39000E452A}" type="presParOf" srcId="{482E4424-3A5E-4A8A-B0E3-38D21902F103}" destId="{37BC917B-1D72-4539-9EC8-D30CE4351295}" srcOrd="2" destOrd="0" presId="urn:microsoft.com/office/officeart/2005/8/layout/list1"/>
    <dgm:cxn modelId="{B688AC79-0397-4AFC-9F44-47018092AACE}" type="presParOf" srcId="{482E4424-3A5E-4A8A-B0E3-38D21902F103}" destId="{B4F62200-1B5E-431E-B88F-731EE66D5B29}" srcOrd="3" destOrd="0" presId="urn:microsoft.com/office/officeart/2005/8/layout/list1"/>
    <dgm:cxn modelId="{1341F3BD-A990-4192-8C44-69FC40D43329}" type="presParOf" srcId="{482E4424-3A5E-4A8A-B0E3-38D21902F103}" destId="{1C09606D-F8FB-4269-B7BF-6225BFD0948C}" srcOrd="4" destOrd="0" presId="urn:microsoft.com/office/officeart/2005/8/layout/list1"/>
    <dgm:cxn modelId="{4686B71D-E0DB-4545-9551-53C84D31D8FC}" type="presParOf" srcId="{1C09606D-F8FB-4269-B7BF-6225BFD0948C}" destId="{7E13B3D3-BB16-491C-BE9A-DF15FEACA939}" srcOrd="0" destOrd="0" presId="urn:microsoft.com/office/officeart/2005/8/layout/list1"/>
    <dgm:cxn modelId="{3821EDF5-73F6-4A73-94C8-D817B35A36FF}" type="presParOf" srcId="{1C09606D-F8FB-4269-B7BF-6225BFD0948C}" destId="{6A29D00D-443A-4274-B969-C10AAF1D8710}" srcOrd="1" destOrd="0" presId="urn:microsoft.com/office/officeart/2005/8/layout/list1"/>
    <dgm:cxn modelId="{18D93E7B-CBB6-4969-A3EA-65148FC53931}" type="presParOf" srcId="{482E4424-3A5E-4A8A-B0E3-38D21902F103}" destId="{77F3E4F7-22AC-4DD1-A48A-11D2D10C36DB}" srcOrd="5" destOrd="0" presId="urn:microsoft.com/office/officeart/2005/8/layout/list1"/>
    <dgm:cxn modelId="{2A661EAE-10EF-477D-8AF0-71BD63B76F58}" type="presParOf" srcId="{482E4424-3A5E-4A8A-B0E3-38D21902F103}" destId="{749CDEF4-A7EB-4138-BFA6-3A5421B5BDF5}" srcOrd="6" destOrd="0" presId="urn:microsoft.com/office/officeart/2005/8/layout/list1"/>
    <dgm:cxn modelId="{48AAFF24-8178-4011-9FBC-E6C1EC1EF436}" type="presParOf" srcId="{482E4424-3A5E-4A8A-B0E3-38D21902F103}" destId="{6DF35275-8A66-4915-B836-C295A79E6B1A}" srcOrd="7" destOrd="0" presId="urn:microsoft.com/office/officeart/2005/8/layout/list1"/>
    <dgm:cxn modelId="{1189AB2D-2739-4F4D-86B4-004CEF3DB8E6}" type="presParOf" srcId="{482E4424-3A5E-4A8A-B0E3-38D21902F103}" destId="{CC25651B-1D7F-461A-9057-F49F2392CA4B}" srcOrd="8" destOrd="0" presId="urn:microsoft.com/office/officeart/2005/8/layout/list1"/>
    <dgm:cxn modelId="{73617381-08D0-4ED8-8DD8-B754DCCE4E6E}" type="presParOf" srcId="{CC25651B-1D7F-461A-9057-F49F2392CA4B}" destId="{3C2CC98A-6EF2-4945-A40D-738F7D3B768B}" srcOrd="0" destOrd="0" presId="urn:microsoft.com/office/officeart/2005/8/layout/list1"/>
    <dgm:cxn modelId="{3CFB8782-A606-4196-9FD0-0F6EAA6326A1}" type="presParOf" srcId="{CC25651B-1D7F-461A-9057-F49F2392CA4B}" destId="{16240883-909C-4662-9017-04E4AC29E59F}" srcOrd="1" destOrd="0" presId="urn:microsoft.com/office/officeart/2005/8/layout/list1"/>
    <dgm:cxn modelId="{B9355387-093A-487B-B662-9E2592CDDE6C}" type="presParOf" srcId="{482E4424-3A5E-4A8A-B0E3-38D21902F103}" destId="{60F5EB57-C2D2-4D9B-B493-5D66FFCD9B30}" srcOrd="9" destOrd="0" presId="urn:microsoft.com/office/officeart/2005/8/layout/list1"/>
    <dgm:cxn modelId="{97B4C66F-EB4D-4AFA-BE1E-733A921994B9}" type="presParOf" srcId="{482E4424-3A5E-4A8A-B0E3-38D21902F103}" destId="{83AE2FA0-DAF9-49DB-B024-FEE89BD19DCE}" srcOrd="10" destOrd="0" presId="urn:microsoft.com/office/officeart/2005/8/layout/list1"/>
    <dgm:cxn modelId="{83694169-57D2-4410-92CC-A3F3DF6D17FB}" type="presParOf" srcId="{482E4424-3A5E-4A8A-B0E3-38D21902F103}" destId="{3A99DF2C-8603-43F2-B4FD-2C1B96B8AF3E}" srcOrd="11" destOrd="0" presId="urn:microsoft.com/office/officeart/2005/8/layout/list1"/>
    <dgm:cxn modelId="{C985861C-A324-455C-96C4-62FC2227DDC9}" type="presParOf" srcId="{482E4424-3A5E-4A8A-B0E3-38D21902F103}" destId="{63FD5B9D-CA10-4A35-A912-0218F05AECAC}" srcOrd="12" destOrd="0" presId="urn:microsoft.com/office/officeart/2005/8/layout/list1"/>
    <dgm:cxn modelId="{33051A21-6E1B-4508-BFC7-A0DA5F16BC56}" type="presParOf" srcId="{63FD5B9D-CA10-4A35-A912-0218F05AECAC}" destId="{FDFB51A7-2139-4F60-B48F-A454AE0EAE85}" srcOrd="0" destOrd="0" presId="urn:microsoft.com/office/officeart/2005/8/layout/list1"/>
    <dgm:cxn modelId="{00028385-998F-459F-9432-C690D5809522}" type="presParOf" srcId="{63FD5B9D-CA10-4A35-A912-0218F05AECAC}" destId="{D27101DC-DE24-4555-8DF8-20AC45EBAF1F}" srcOrd="1" destOrd="0" presId="urn:microsoft.com/office/officeart/2005/8/layout/list1"/>
    <dgm:cxn modelId="{C229BE46-9EB0-41C5-8230-F3887627DF43}" type="presParOf" srcId="{482E4424-3A5E-4A8A-B0E3-38D21902F103}" destId="{C323BDB6-4A7D-4001-9858-6C85806C749E}" srcOrd="13" destOrd="0" presId="urn:microsoft.com/office/officeart/2005/8/layout/list1"/>
    <dgm:cxn modelId="{26450386-39F5-40D1-A549-F8A6ECBF0884}" type="presParOf" srcId="{482E4424-3A5E-4A8A-B0E3-38D21902F103}" destId="{35294574-2295-4BA8-817D-7880A3E5EEC5}" srcOrd="14" destOrd="0" presId="urn:microsoft.com/office/officeart/2005/8/layout/list1"/>
    <dgm:cxn modelId="{71E60CE6-FEFD-48E9-84EB-BD68448F3C4E}" type="presParOf" srcId="{482E4424-3A5E-4A8A-B0E3-38D21902F103}" destId="{24738AD5-30C3-4DE6-BEE6-1C9593D7A95D}" srcOrd="15" destOrd="0" presId="urn:microsoft.com/office/officeart/2005/8/layout/list1"/>
    <dgm:cxn modelId="{E3BBBC3A-F615-4CE7-9755-99B3A10EF9C8}" type="presParOf" srcId="{482E4424-3A5E-4A8A-B0E3-38D21902F103}" destId="{C0F3BBE4-CB2E-4993-92C4-AA33DD0F05CB}" srcOrd="16" destOrd="0" presId="urn:microsoft.com/office/officeart/2005/8/layout/list1"/>
    <dgm:cxn modelId="{924FF75F-8779-47B5-BCDA-CD18CFD00C1E}" type="presParOf" srcId="{C0F3BBE4-CB2E-4993-92C4-AA33DD0F05CB}" destId="{AFAA8584-90A3-432E-88A8-DFAEA97F50F6}" srcOrd="0" destOrd="0" presId="urn:microsoft.com/office/officeart/2005/8/layout/list1"/>
    <dgm:cxn modelId="{43AF4E6A-98B0-4662-BB49-311249983C1A}" type="presParOf" srcId="{C0F3BBE4-CB2E-4993-92C4-AA33DD0F05CB}" destId="{080C3B22-050B-45AC-B4FA-598CA13F724C}" srcOrd="1" destOrd="0" presId="urn:microsoft.com/office/officeart/2005/8/layout/list1"/>
    <dgm:cxn modelId="{498A23F4-A6A0-463C-9756-9F8CE29AEEE6}" type="presParOf" srcId="{482E4424-3A5E-4A8A-B0E3-38D21902F103}" destId="{FE526882-5480-45EF-A819-E8A886D1F662}" srcOrd="17" destOrd="0" presId="urn:microsoft.com/office/officeart/2005/8/layout/list1"/>
    <dgm:cxn modelId="{267995FA-8A2C-4A6F-B6A1-941F58047E7C}" type="presParOf" srcId="{482E4424-3A5E-4A8A-B0E3-38D21902F103}" destId="{F36E921D-570C-44FC-9F74-69DC0C78F994}"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F4DB2C6-4BF1-426E-A75B-D2A22BFF7221}" type="doc">
      <dgm:prSet loTypeId="urn:microsoft.com/office/officeart/2005/8/layout/vList5" loCatId="list" qsTypeId="urn:microsoft.com/office/officeart/2005/8/quickstyle/simple5" qsCatId="simple" csTypeId="urn:microsoft.com/office/officeart/2005/8/colors/colorful1" csCatId="colorful" phldr="1"/>
      <dgm:spPr/>
      <dgm:t>
        <a:bodyPr/>
        <a:lstStyle/>
        <a:p>
          <a:endParaRPr lang="en-US"/>
        </a:p>
      </dgm:t>
    </dgm:pt>
    <dgm:pt modelId="{490EB6BC-7AF2-44DD-ABC6-D84004A6F76D}">
      <dgm:prSet phldrT="[Text]"/>
      <dgm:spPr/>
      <dgm:t>
        <a:bodyPr/>
        <a:lstStyle/>
        <a:p>
          <a:r>
            <a:rPr lang="en-US" dirty="0" smtClean="0"/>
            <a:t>Instructional goal</a:t>
          </a:r>
          <a:endParaRPr lang="en-US" dirty="0"/>
        </a:p>
      </dgm:t>
    </dgm:pt>
    <dgm:pt modelId="{358AE378-17BC-45FD-B624-2FF2FC90F9A4}" type="parTrans" cxnId="{A03D1D9E-0BE3-4A3A-8A66-5B04FDC4EA69}">
      <dgm:prSet/>
      <dgm:spPr/>
      <dgm:t>
        <a:bodyPr/>
        <a:lstStyle/>
        <a:p>
          <a:endParaRPr lang="en-US"/>
        </a:p>
      </dgm:t>
    </dgm:pt>
    <dgm:pt modelId="{D852C292-37EC-43F2-97F1-49D5F7DE22C2}" type="sibTrans" cxnId="{A03D1D9E-0BE3-4A3A-8A66-5B04FDC4EA69}">
      <dgm:prSet/>
      <dgm:spPr/>
      <dgm:t>
        <a:bodyPr/>
        <a:lstStyle/>
        <a:p>
          <a:endParaRPr lang="en-US"/>
        </a:p>
      </dgm:t>
    </dgm:pt>
    <dgm:pt modelId="{D1B218DC-EB52-41B1-948E-18C1216FFCC7}">
      <dgm:prSet phldrT="[Text]" custT="1"/>
      <dgm:spPr/>
      <dgm:t>
        <a:bodyPr/>
        <a:lstStyle/>
        <a:p>
          <a:r>
            <a:rPr lang="en-US" sz="1600" dirty="0" smtClean="0"/>
            <a:t>Support children’s language and literacy development through active and multimodal learning</a:t>
          </a:r>
          <a:endParaRPr lang="en-US" sz="1600" dirty="0"/>
        </a:p>
      </dgm:t>
    </dgm:pt>
    <dgm:pt modelId="{3EF35D5E-25D3-4AED-BF76-4B95205D8499}" type="parTrans" cxnId="{A9CDD1FE-6143-43EF-9140-ED134B742215}">
      <dgm:prSet/>
      <dgm:spPr/>
      <dgm:t>
        <a:bodyPr/>
        <a:lstStyle/>
        <a:p>
          <a:endParaRPr lang="en-US"/>
        </a:p>
      </dgm:t>
    </dgm:pt>
    <dgm:pt modelId="{CFB5CC64-2724-457D-B63F-B2C4A4F2F5BB}" type="sibTrans" cxnId="{A9CDD1FE-6143-43EF-9140-ED134B742215}">
      <dgm:prSet/>
      <dgm:spPr/>
      <dgm:t>
        <a:bodyPr/>
        <a:lstStyle/>
        <a:p>
          <a:endParaRPr lang="en-US"/>
        </a:p>
      </dgm:t>
    </dgm:pt>
    <dgm:pt modelId="{52F85373-18F1-413E-871C-4B7751CAB4B2}">
      <dgm:prSet phldrT="[Text]"/>
      <dgm:spPr/>
      <dgm:t>
        <a:bodyPr/>
        <a:lstStyle/>
        <a:p>
          <a:r>
            <a:rPr lang="en-US" dirty="0" smtClean="0"/>
            <a:t>Subject-specific pedagogy</a:t>
          </a:r>
          <a:endParaRPr lang="en-US" dirty="0"/>
        </a:p>
      </dgm:t>
    </dgm:pt>
    <dgm:pt modelId="{CA9E201F-852A-4DD4-9AE9-05E71D753C04}" type="parTrans" cxnId="{482EB22C-81DD-4346-956D-C136274A5E15}">
      <dgm:prSet/>
      <dgm:spPr/>
      <dgm:t>
        <a:bodyPr/>
        <a:lstStyle/>
        <a:p>
          <a:endParaRPr lang="en-US"/>
        </a:p>
      </dgm:t>
    </dgm:pt>
    <dgm:pt modelId="{41AA6E29-D721-44BD-A5AD-CF2C3D1C7389}" type="sibTrans" cxnId="{482EB22C-81DD-4346-956D-C136274A5E15}">
      <dgm:prSet/>
      <dgm:spPr/>
      <dgm:t>
        <a:bodyPr/>
        <a:lstStyle/>
        <a:p>
          <a:endParaRPr lang="en-US"/>
        </a:p>
      </dgm:t>
    </dgm:pt>
    <dgm:pt modelId="{E1132EA9-5066-4709-B12E-3EFCC337BA94}">
      <dgm:prSet phldrT="[Text]" custT="1"/>
      <dgm:spPr/>
      <dgm:t>
        <a:bodyPr/>
        <a:lstStyle/>
        <a:p>
          <a:r>
            <a:rPr lang="en-US" sz="1600" dirty="0" smtClean="0"/>
            <a:t>Use interdisciplinary learning experiences to promote children’s development of language and literacy</a:t>
          </a:r>
          <a:endParaRPr lang="en-US" sz="1600" dirty="0"/>
        </a:p>
      </dgm:t>
    </dgm:pt>
    <dgm:pt modelId="{7B258995-0AA9-40D3-BC3E-89A23ACCD518}" type="parTrans" cxnId="{7E23C7FE-8DA1-45EC-8C7A-D3AFE3314912}">
      <dgm:prSet/>
      <dgm:spPr/>
      <dgm:t>
        <a:bodyPr/>
        <a:lstStyle/>
        <a:p>
          <a:endParaRPr lang="en-US"/>
        </a:p>
      </dgm:t>
    </dgm:pt>
    <dgm:pt modelId="{A1B222D9-8683-4D8C-80F8-0318A825E931}" type="sibTrans" cxnId="{7E23C7FE-8DA1-45EC-8C7A-D3AFE3314912}">
      <dgm:prSet/>
      <dgm:spPr/>
      <dgm:t>
        <a:bodyPr/>
        <a:lstStyle/>
        <a:p>
          <a:endParaRPr lang="en-US"/>
        </a:p>
      </dgm:t>
    </dgm:pt>
    <dgm:pt modelId="{C71EF230-FE0B-4846-B5AE-14F955A749DE}">
      <dgm:prSet phldrT="[Text]"/>
      <dgm:spPr/>
      <dgm:t>
        <a:bodyPr/>
        <a:lstStyle/>
        <a:p>
          <a:r>
            <a:rPr lang="en-US" dirty="0" smtClean="0"/>
            <a:t>Targeted student learning</a:t>
          </a:r>
          <a:endParaRPr lang="en-US" dirty="0"/>
        </a:p>
      </dgm:t>
    </dgm:pt>
    <dgm:pt modelId="{E878FEE3-FFCD-4AED-80C2-FB9066BE20D3}" type="parTrans" cxnId="{C6AD6135-A8D7-4F56-B0CA-321513AAF0F3}">
      <dgm:prSet/>
      <dgm:spPr/>
      <dgm:t>
        <a:bodyPr/>
        <a:lstStyle/>
        <a:p>
          <a:endParaRPr lang="en-US"/>
        </a:p>
      </dgm:t>
    </dgm:pt>
    <dgm:pt modelId="{59FB9DDE-AFF1-4DE8-880D-75511FD0780C}" type="sibTrans" cxnId="{C6AD6135-A8D7-4F56-B0CA-321513AAF0F3}">
      <dgm:prSet/>
      <dgm:spPr/>
      <dgm:t>
        <a:bodyPr/>
        <a:lstStyle/>
        <a:p>
          <a:endParaRPr lang="en-US"/>
        </a:p>
      </dgm:t>
    </dgm:pt>
    <dgm:pt modelId="{A32255C1-A094-4CFC-B90C-369188572C9B}">
      <dgm:prSet phldrT="[Text]" custT="1"/>
      <dgm:spPr/>
      <dgm:t>
        <a:bodyPr/>
        <a:lstStyle/>
        <a:p>
          <a:r>
            <a:rPr lang="en-US" sz="1600" dirty="0" smtClean="0"/>
            <a:t>Develop language and literacy</a:t>
          </a:r>
          <a:endParaRPr lang="en-US" sz="1600" dirty="0"/>
        </a:p>
      </dgm:t>
    </dgm:pt>
    <dgm:pt modelId="{0DEDE45C-B04E-4E9A-B3BC-32287699EAF7}" type="parTrans" cxnId="{F2826F6B-DD92-4289-A988-426719BE7A4F}">
      <dgm:prSet/>
      <dgm:spPr/>
      <dgm:t>
        <a:bodyPr/>
        <a:lstStyle/>
        <a:p>
          <a:endParaRPr lang="en-US"/>
        </a:p>
      </dgm:t>
    </dgm:pt>
    <dgm:pt modelId="{96538361-84C8-4097-B14C-CA909BD8C890}" type="sibTrans" cxnId="{F2826F6B-DD92-4289-A988-426719BE7A4F}">
      <dgm:prSet/>
      <dgm:spPr/>
      <dgm:t>
        <a:bodyPr/>
        <a:lstStyle/>
        <a:p>
          <a:endParaRPr lang="en-US"/>
        </a:p>
      </dgm:t>
    </dgm:pt>
    <dgm:pt modelId="{92737198-6532-4B1F-9ACE-67FF212303C7}">
      <dgm:prSet/>
      <dgm:spPr/>
      <dgm:t>
        <a:bodyPr/>
        <a:lstStyle/>
        <a:p>
          <a:r>
            <a:rPr lang="en-US" dirty="0" smtClean="0"/>
            <a:t>Academic language</a:t>
          </a:r>
          <a:endParaRPr lang="en-US" dirty="0"/>
        </a:p>
      </dgm:t>
    </dgm:pt>
    <dgm:pt modelId="{28E42340-61D8-4F4B-84EF-528001D2E8D4}" type="parTrans" cxnId="{7CA8F26A-EA76-45B6-9691-BFF64A3ACA9B}">
      <dgm:prSet/>
      <dgm:spPr/>
      <dgm:t>
        <a:bodyPr/>
        <a:lstStyle/>
        <a:p>
          <a:endParaRPr lang="en-US"/>
        </a:p>
      </dgm:t>
    </dgm:pt>
    <dgm:pt modelId="{58D87976-26D5-441C-83B7-723CF24350DC}" type="sibTrans" cxnId="{7CA8F26A-EA76-45B6-9691-BFF64A3ACA9B}">
      <dgm:prSet/>
      <dgm:spPr/>
      <dgm:t>
        <a:bodyPr/>
        <a:lstStyle/>
        <a:p>
          <a:endParaRPr lang="en-US"/>
        </a:p>
      </dgm:t>
    </dgm:pt>
    <dgm:pt modelId="{774CB8B2-5248-4C9D-B862-ADAA5B5419E5}">
      <dgm:prSet custT="1"/>
      <dgm:spPr/>
      <dgm:t>
        <a:bodyPr/>
        <a:lstStyle/>
        <a:p>
          <a:r>
            <a:rPr lang="en-US" sz="1500" dirty="0" smtClean="0"/>
            <a:t>Identify and support vocabulary development (appropriate sounds, words, phrases, sentences and paragraphs that children must use or create to engage in learning</a:t>
          </a:r>
          <a:endParaRPr lang="en-US" sz="1500" dirty="0"/>
        </a:p>
      </dgm:t>
    </dgm:pt>
    <dgm:pt modelId="{EC5FDDA7-21FC-48DD-8BE4-A9B08706E608}" type="parTrans" cxnId="{7701E0DF-DEC9-41B1-B685-4A2F00F5E382}">
      <dgm:prSet/>
      <dgm:spPr/>
      <dgm:t>
        <a:bodyPr/>
        <a:lstStyle/>
        <a:p>
          <a:endParaRPr lang="en-US"/>
        </a:p>
      </dgm:t>
    </dgm:pt>
    <dgm:pt modelId="{81279663-E8F5-40CE-971C-396713A6B895}" type="sibTrans" cxnId="{7701E0DF-DEC9-41B1-B685-4A2F00F5E382}">
      <dgm:prSet/>
      <dgm:spPr/>
      <dgm:t>
        <a:bodyPr/>
        <a:lstStyle/>
        <a:p>
          <a:endParaRPr lang="en-US"/>
        </a:p>
      </dgm:t>
    </dgm:pt>
    <dgm:pt modelId="{D5AE90F7-646D-4564-9894-2F97330B404C}" type="pres">
      <dgm:prSet presAssocID="{EF4DB2C6-4BF1-426E-A75B-D2A22BFF7221}" presName="Name0" presStyleCnt="0">
        <dgm:presLayoutVars>
          <dgm:dir/>
          <dgm:animLvl val="lvl"/>
          <dgm:resizeHandles val="exact"/>
        </dgm:presLayoutVars>
      </dgm:prSet>
      <dgm:spPr/>
      <dgm:t>
        <a:bodyPr/>
        <a:lstStyle/>
        <a:p>
          <a:endParaRPr lang="en-US"/>
        </a:p>
      </dgm:t>
    </dgm:pt>
    <dgm:pt modelId="{3CADA267-1EE6-434C-9300-C1AD36AA09C4}" type="pres">
      <dgm:prSet presAssocID="{490EB6BC-7AF2-44DD-ABC6-D84004A6F76D}" presName="linNode" presStyleCnt="0"/>
      <dgm:spPr/>
    </dgm:pt>
    <dgm:pt modelId="{9739072D-C6A0-47A2-8D95-17AEBC3C09B2}" type="pres">
      <dgm:prSet presAssocID="{490EB6BC-7AF2-44DD-ABC6-D84004A6F76D}" presName="parentText" presStyleLbl="node1" presStyleIdx="0" presStyleCnt="4">
        <dgm:presLayoutVars>
          <dgm:chMax val="1"/>
          <dgm:bulletEnabled val="1"/>
        </dgm:presLayoutVars>
      </dgm:prSet>
      <dgm:spPr/>
      <dgm:t>
        <a:bodyPr/>
        <a:lstStyle/>
        <a:p>
          <a:endParaRPr lang="en-US"/>
        </a:p>
      </dgm:t>
    </dgm:pt>
    <dgm:pt modelId="{EA629377-F711-4F71-886A-125DF50041E0}" type="pres">
      <dgm:prSet presAssocID="{490EB6BC-7AF2-44DD-ABC6-D84004A6F76D}" presName="descendantText" presStyleLbl="alignAccFollowNode1" presStyleIdx="0" presStyleCnt="4">
        <dgm:presLayoutVars>
          <dgm:bulletEnabled val="1"/>
        </dgm:presLayoutVars>
      </dgm:prSet>
      <dgm:spPr/>
      <dgm:t>
        <a:bodyPr/>
        <a:lstStyle/>
        <a:p>
          <a:endParaRPr lang="en-US"/>
        </a:p>
      </dgm:t>
    </dgm:pt>
    <dgm:pt modelId="{0447D7B3-7756-4CD7-B25D-5BDD71C695A0}" type="pres">
      <dgm:prSet presAssocID="{D852C292-37EC-43F2-97F1-49D5F7DE22C2}" presName="sp" presStyleCnt="0"/>
      <dgm:spPr/>
    </dgm:pt>
    <dgm:pt modelId="{72BB847E-8616-4EA0-90F3-1848D09AA44D}" type="pres">
      <dgm:prSet presAssocID="{52F85373-18F1-413E-871C-4B7751CAB4B2}" presName="linNode" presStyleCnt="0"/>
      <dgm:spPr/>
    </dgm:pt>
    <dgm:pt modelId="{B025EBCB-3098-4E04-BB09-5AE6F91D7A27}" type="pres">
      <dgm:prSet presAssocID="{52F85373-18F1-413E-871C-4B7751CAB4B2}" presName="parentText" presStyleLbl="node1" presStyleIdx="1" presStyleCnt="4">
        <dgm:presLayoutVars>
          <dgm:chMax val="1"/>
          <dgm:bulletEnabled val="1"/>
        </dgm:presLayoutVars>
      </dgm:prSet>
      <dgm:spPr/>
      <dgm:t>
        <a:bodyPr/>
        <a:lstStyle/>
        <a:p>
          <a:endParaRPr lang="en-US"/>
        </a:p>
      </dgm:t>
    </dgm:pt>
    <dgm:pt modelId="{2FE99F14-1657-4969-B5E8-A6F989DFDA12}" type="pres">
      <dgm:prSet presAssocID="{52F85373-18F1-413E-871C-4B7751CAB4B2}" presName="descendantText" presStyleLbl="alignAccFollowNode1" presStyleIdx="1" presStyleCnt="4">
        <dgm:presLayoutVars>
          <dgm:bulletEnabled val="1"/>
        </dgm:presLayoutVars>
      </dgm:prSet>
      <dgm:spPr/>
      <dgm:t>
        <a:bodyPr/>
        <a:lstStyle/>
        <a:p>
          <a:endParaRPr lang="en-US"/>
        </a:p>
      </dgm:t>
    </dgm:pt>
    <dgm:pt modelId="{C101CDEF-B4DE-43F5-A146-3C4236F20C8A}" type="pres">
      <dgm:prSet presAssocID="{41AA6E29-D721-44BD-A5AD-CF2C3D1C7389}" presName="sp" presStyleCnt="0"/>
      <dgm:spPr/>
    </dgm:pt>
    <dgm:pt modelId="{4DE44EC3-E50D-4734-AE41-2664B5A4299C}" type="pres">
      <dgm:prSet presAssocID="{C71EF230-FE0B-4846-B5AE-14F955A749DE}" presName="linNode" presStyleCnt="0"/>
      <dgm:spPr/>
    </dgm:pt>
    <dgm:pt modelId="{09EA3C58-1D81-430C-8FB6-0E9F8240A14C}" type="pres">
      <dgm:prSet presAssocID="{C71EF230-FE0B-4846-B5AE-14F955A749DE}" presName="parentText" presStyleLbl="node1" presStyleIdx="2" presStyleCnt="4">
        <dgm:presLayoutVars>
          <dgm:chMax val="1"/>
          <dgm:bulletEnabled val="1"/>
        </dgm:presLayoutVars>
      </dgm:prSet>
      <dgm:spPr/>
      <dgm:t>
        <a:bodyPr/>
        <a:lstStyle/>
        <a:p>
          <a:endParaRPr lang="en-US"/>
        </a:p>
      </dgm:t>
    </dgm:pt>
    <dgm:pt modelId="{C7368EB5-3F95-47E4-982A-120A9B45CCF3}" type="pres">
      <dgm:prSet presAssocID="{C71EF230-FE0B-4846-B5AE-14F955A749DE}" presName="descendantText" presStyleLbl="alignAccFollowNode1" presStyleIdx="2" presStyleCnt="4">
        <dgm:presLayoutVars>
          <dgm:bulletEnabled val="1"/>
        </dgm:presLayoutVars>
      </dgm:prSet>
      <dgm:spPr/>
      <dgm:t>
        <a:bodyPr/>
        <a:lstStyle/>
        <a:p>
          <a:endParaRPr lang="en-US"/>
        </a:p>
      </dgm:t>
    </dgm:pt>
    <dgm:pt modelId="{8D4DE8B9-E254-4D43-AA99-7A5ECB8A982E}" type="pres">
      <dgm:prSet presAssocID="{59FB9DDE-AFF1-4DE8-880D-75511FD0780C}" presName="sp" presStyleCnt="0"/>
      <dgm:spPr/>
    </dgm:pt>
    <dgm:pt modelId="{8FDB0CC3-CEB3-4856-9B44-962060D9023D}" type="pres">
      <dgm:prSet presAssocID="{92737198-6532-4B1F-9ACE-67FF212303C7}" presName="linNode" presStyleCnt="0"/>
      <dgm:spPr/>
    </dgm:pt>
    <dgm:pt modelId="{C2F014C8-7BDC-4987-8108-599E1C5C5D7C}" type="pres">
      <dgm:prSet presAssocID="{92737198-6532-4B1F-9ACE-67FF212303C7}" presName="parentText" presStyleLbl="node1" presStyleIdx="3" presStyleCnt="4">
        <dgm:presLayoutVars>
          <dgm:chMax val="1"/>
          <dgm:bulletEnabled val="1"/>
        </dgm:presLayoutVars>
      </dgm:prSet>
      <dgm:spPr/>
      <dgm:t>
        <a:bodyPr/>
        <a:lstStyle/>
        <a:p>
          <a:endParaRPr lang="en-US"/>
        </a:p>
      </dgm:t>
    </dgm:pt>
    <dgm:pt modelId="{502C79F5-E33C-4A5E-A25E-594E031E24E8}" type="pres">
      <dgm:prSet presAssocID="{92737198-6532-4B1F-9ACE-67FF212303C7}" presName="descendantText" presStyleLbl="alignAccFollowNode1" presStyleIdx="3" presStyleCnt="4">
        <dgm:presLayoutVars>
          <dgm:bulletEnabled val="1"/>
        </dgm:presLayoutVars>
      </dgm:prSet>
      <dgm:spPr/>
      <dgm:t>
        <a:bodyPr/>
        <a:lstStyle/>
        <a:p>
          <a:endParaRPr lang="en-US"/>
        </a:p>
      </dgm:t>
    </dgm:pt>
  </dgm:ptLst>
  <dgm:cxnLst>
    <dgm:cxn modelId="{54ACCC89-0A5E-4FCE-8B19-AB25F57A61A1}" type="presOf" srcId="{C71EF230-FE0B-4846-B5AE-14F955A749DE}" destId="{09EA3C58-1D81-430C-8FB6-0E9F8240A14C}" srcOrd="0" destOrd="0" presId="urn:microsoft.com/office/officeart/2005/8/layout/vList5"/>
    <dgm:cxn modelId="{A03D1D9E-0BE3-4A3A-8A66-5B04FDC4EA69}" srcId="{EF4DB2C6-4BF1-426E-A75B-D2A22BFF7221}" destId="{490EB6BC-7AF2-44DD-ABC6-D84004A6F76D}" srcOrd="0" destOrd="0" parTransId="{358AE378-17BC-45FD-B624-2FF2FC90F9A4}" sibTransId="{D852C292-37EC-43F2-97F1-49D5F7DE22C2}"/>
    <dgm:cxn modelId="{9C7985B6-D8DB-4525-921F-3061AC3AE796}" type="presOf" srcId="{E1132EA9-5066-4709-B12E-3EFCC337BA94}" destId="{2FE99F14-1657-4969-B5E8-A6F989DFDA12}" srcOrd="0" destOrd="0" presId="urn:microsoft.com/office/officeart/2005/8/layout/vList5"/>
    <dgm:cxn modelId="{CCFA58B0-923C-412E-A636-82988BC56CF5}" type="presOf" srcId="{490EB6BC-7AF2-44DD-ABC6-D84004A6F76D}" destId="{9739072D-C6A0-47A2-8D95-17AEBC3C09B2}" srcOrd="0" destOrd="0" presId="urn:microsoft.com/office/officeart/2005/8/layout/vList5"/>
    <dgm:cxn modelId="{A04BF46A-055D-4CC1-A0CF-F2289385EF19}" type="presOf" srcId="{92737198-6532-4B1F-9ACE-67FF212303C7}" destId="{C2F014C8-7BDC-4987-8108-599E1C5C5D7C}" srcOrd="0" destOrd="0" presId="urn:microsoft.com/office/officeart/2005/8/layout/vList5"/>
    <dgm:cxn modelId="{F2826F6B-DD92-4289-A988-426719BE7A4F}" srcId="{C71EF230-FE0B-4846-B5AE-14F955A749DE}" destId="{A32255C1-A094-4CFC-B90C-369188572C9B}" srcOrd="0" destOrd="0" parTransId="{0DEDE45C-B04E-4E9A-B3BC-32287699EAF7}" sibTransId="{96538361-84C8-4097-B14C-CA909BD8C890}"/>
    <dgm:cxn modelId="{B532E2AB-4533-4DC7-854C-70A10EAB6252}" type="presOf" srcId="{A32255C1-A094-4CFC-B90C-369188572C9B}" destId="{C7368EB5-3F95-47E4-982A-120A9B45CCF3}" srcOrd="0" destOrd="0" presId="urn:microsoft.com/office/officeart/2005/8/layout/vList5"/>
    <dgm:cxn modelId="{7E23C7FE-8DA1-45EC-8C7A-D3AFE3314912}" srcId="{52F85373-18F1-413E-871C-4B7751CAB4B2}" destId="{E1132EA9-5066-4709-B12E-3EFCC337BA94}" srcOrd="0" destOrd="0" parTransId="{7B258995-0AA9-40D3-BC3E-89A23ACCD518}" sibTransId="{A1B222D9-8683-4D8C-80F8-0318A825E931}"/>
    <dgm:cxn modelId="{4CBB3DDA-94D6-4D3A-AF8E-FD569449D8CD}" type="presOf" srcId="{D1B218DC-EB52-41B1-948E-18C1216FFCC7}" destId="{EA629377-F711-4F71-886A-125DF50041E0}" srcOrd="0" destOrd="0" presId="urn:microsoft.com/office/officeart/2005/8/layout/vList5"/>
    <dgm:cxn modelId="{E6CA9DD3-FE85-4254-9C56-12E73A28576F}" type="presOf" srcId="{774CB8B2-5248-4C9D-B862-ADAA5B5419E5}" destId="{502C79F5-E33C-4A5E-A25E-594E031E24E8}" srcOrd="0" destOrd="0" presId="urn:microsoft.com/office/officeart/2005/8/layout/vList5"/>
    <dgm:cxn modelId="{482EB22C-81DD-4346-956D-C136274A5E15}" srcId="{EF4DB2C6-4BF1-426E-A75B-D2A22BFF7221}" destId="{52F85373-18F1-413E-871C-4B7751CAB4B2}" srcOrd="1" destOrd="0" parTransId="{CA9E201F-852A-4DD4-9AE9-05E71D753C04}" sibTransId="{41AA6E29-D721-44BD-A5AD-CF2C3D1C7389}"/>
    <dgm:cxn modelId="{A8DC2A10-8EBC-4EB6-9B82-1AD7994BD30B}" type="presOf" srcId="{52F85373-18F1-413E-871C-4B7751CAB4B2}" destId="{B025EBCB-3098-4E04-BB09-5AE6F91D7A27}" srcOrd="0" destOrd="0" presId="urn:microsoft.com/office/officeart/2005/8/layout/vList5"/>
    <dgm:cxn modelId="{7701E0DF-DEC9-41B1-B685-4A2F00F5E382}" srcId="{92737198-6532-4B1F-9ACE-67FF212303C7}" destId="{774CB8B2-5248-4C9D-B862-ADAA5B5419E5}" srcOrd="0" destOrd="0" parTransId="{EC5FDDA7-21FC-48DD-8BE4-A9B08706E608}" sibTransId="{81279663-E8F5-40CE-971C-396713A6B895}"/>
    <dgm:cxn modelId="{7CA8F26A-EA76-45B6-9691-BFF64A3ACA9B}" srcId="{EF4DB2C6-4BF1-426E-A75B-D2A22BFF7221}" destId="{92737198-6532-4B1F-9ACE-67FF212303C7}" srcOrd="3" destOrd="0" parTransId="{28E42340-61D8-4F4B-84EF-528001D2E8D4}" sibTransId="{58D87976-26D5-441C-83B7-723CF24350DC}"/>
    <dgm:cxn modelId="{6CBA78DD-54B6-4E40-9C33-55C3C3BF1FC7}" type="presOf" srcId="{EF4DB2C6-4BF1-426E-A75B-D2A22BFF7221}" destId="{D5AE90F7-646D-4564-9894-2F97330B404C}" srcOrd="0" destOrd="0" presId="urn:microsoft.com/office/officeart/2005/8/layout/vList5"/>
    <dgm:cxn modelId="{A9CDD1FE-6143-43EF-9140-ED134B742215}" srcId="{490EB6BC-7AF2-44DD-ABC6-D84004A6F76D}" destId="{D1B218DC-EB52-41B1-948E-18C1216FFCC7}" srcOrd="0" destOrd="0" parTransId="{3EF35D5E-25D3-4AED-BF76-4B95205D8499}" sibTransId="{CFB5CC64-2724-457D-B63F-B2C4A4F2F5BB}"/>
    <dgm:cxn modelId="{C6AD6135-A8D7-4F56-B0CA-321513AAF0F3}" srcId="{EF4DB2C6-4BF1-426E-A75B-D2A22BFF7221}" destId="{C71EF230-FE0B-4846-B5AE-14F955A749DE}" srcOrd="2" destOrd="0" parTransId="{E878FEE3-FFCD-4AED-80C2-FB9066BE20D3}" sibTransId="{59FB9DDE-AFF1-4DE8-880D-75511FD0780C}"/>
    <dgm:cxn modelId="{07C9E2BB-D2F1-4846-8113-B7457E76C1B8}" type="presParOf" srcId="{D5AE90F7-646D-4564-9894-2F97330B404C}" destId="{3CADA267-1EE6-434C-9300-C1AD36AA09C4}" srcOrd="0" destOrd="0" presId="urn:microsoft.com/office/officeart/2005/8/layout/vList5"/>
    <dgm:cxn modelId="{AB37A8E8-2A3B-4470-915B-E7BDEE7A9870}" type="presParOf" srcId="{3CADA267-1EE6-434C-9300-C1AD36AA09C4}" destId="{9739072D-C6A0-47A2-8D95-17AEBC3C09B2}" srcOrd="0" destOrd="0" presId="urn:microsoft.com/office/officeart/2005/8/layout/vList5"/>
    <dgm:cxn modelId="{6BD07882-F4A7-4526-B972-42C961D0AED2}" type="presParOf" srcId="{3CADA267-1EE6-434C-9300-C1AD36AA09C4}" destId="{EA629377-F711-4F71-886A-125DF50041E0}" srcOrd="1" destOrd="0" presId="urn:microsoft.com/office/officeart/2005/8/layout/vList5"/>
    <dgm:cxn modelId="{6947B5E1-1C44-4A36-B9B6-BA51EA700DA7}" type="presParOf" srcId="{D5AE90F7-646D-4564-9894-2F97330B404C}" destId="{0447D7B3-7756-4CD7-B25D-5BDD71C695A0}" srcOrd="1" destOrd="0" presId="urn:microsoft.com/office/officeart/2005/8/layout/vList5"/>
    <dgm:cxn modelId="{D71BE040-CD11-48FF-9958-25302230EDA3}" type="presParOf" srcId="{D5AE90F7-646D-4564-9894-2F97330B404C}" destId="{72BB847E-8616-4EA0-90F3-1848D09AA44D}" srcOrd="2" destOrd="0" presId="urn:microsoft.com/office/officeart/2005/8/layout/vList5"/>
    <dgm:cxn modelId="{C81C50D9-0A03-44AA-A2EE-16D73AAFD97D}" type="presParOf" srcId="{72BB847E-8616-4EA0-90F3-1848D09AA44D}" destId="{B025EBCB-3098-4E04-BB09-5AE6F91D7A27}" srcOrd="0" destOrd="0" presId="urn:microsoft.com/office/officeart/2005/8/layout/vList5"/>
    <dgm:cxn modelId="{B5C0EC52-C6CB-4AF6-80AC-169D7E9A8A49}" type="presParOf" srcId="{72BB847E-8616-4EA0-90F3-1848D09AA44D}" destId="{2FE99F14-1657-4969-B5E8-A6F989DFDA12}" srcOrd="1" destOrd="0" presId="urn:microsoft.com/office/officeart/2005/8/layout/vList5"/>
    <dgm:cxn modelId="{12D133D9-B79D-4772-9185-194DF3A80159}" type="presParOf" srcId="{D5AE90F7-646D-4564-9894-2F97330B404C}" destId="{C101CDEF-B4DE-43F5-A146-3C4236F20C8A}" srcOrd="3" destOrd="0" presId="urn:microsoft.com/office/officeart/2005/8/layout/vList5"/>
    <dgm:cxn modelId="{69B9AABB-D51A-4AD9-8E10-4419671C6199}" type="presParOf" srcId="{D5AE90F7-646D-4564-9894-2F97330B404C}" destId="{4DE44EC3-E50D-4734-AE41-2664B5A4299C}" srcOrd="4" destOrd="0" presId="urn:microsoft.com/office/officeart/2005/8/layout/vList5"/>
    <dgm:cxn modelId="{C100C097-8775-41DE-A3B4-729B550264A1}" type="presParOf" srcId="{4DE44EC3-E50D-4734-AE41-2664B5A4299C}" destId="{09EA3C58-1D81-430C-8FB6-0E9F8240A14C}" srcOrd="0" destOrd="0" presId="urn:microsoft.com/office/officeart/2005/8/layout/vList5"/>
    <dgm:cxn modelId="{2E115156-6462-4E17-909E-CF936057A6D7}" type="presParOf" srcId="{4DE44EC3-E50D-4734-AE41-2664B5A4299C}" destId="{C7368EB5-3F95-47E4-982A-120A9B45CCF3}" srcOrd="1" destOrd="0" presId="urn:microsoft.com/office/officeart/2005/8/layout/vList5"/>
    <dgm:cxn modelId="{C37CA8BC-7D46-4259-854B-45181A0B186D}" type="presParOf" srcId="{D5AE90F7-646D-4564-9894-2F97330B404C}" destId="{8D4DE8B9-E254-4D43-AA99-7A5ECB8A982E}" srcOrd="5" destOrd="0" presId="urn:microsoft.com/office/officeart/2005/8/layout/vList5"/>
    <dgm:cxn modelId="{21CD775F-EADD-485F-AD52-2F79DC8CC944}" type="presParOf" srcId="{D5AE90F7-646D-4564-9894-2F97330B404C}" destId="{8FDB0CC3-CEB3-4856-9B44-962060D9023D}" srcOrd="6" destOrd="0" presId="urn:microsoft.com/office/officeart/2005/8/layout/vList5"/>
    <dgm:cxn modelId="{5F0A8BA8-3509-480A-844A-DFE0EADA39DF}" type="presParOf" srcId="{8FDB0CC3-CEB3-4856-9B44-962060D9023D}" destId="{C2F014C8-7BDC-4987-8108-599E1C5C5D7C}" srcOrd="0" destOrd="0" presId="urn:microsoft.com/office/officeart/2005/8/layout/vList5"/>
    <dgm:cxn modelId="{A3B195B3-5979-43F8-ADCC-6C26F79F80DD}" type="presParOf" srcId="{8FDB0CC3-CEB3-4856-9B44-962060D9023D}" destId="{502C79F5-E33C-4A5E-A25E-594E031E24E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B8A604E-C9C5-44A5-A85F-39D5AAADD6D7}" type="doc">
      <dgm:prSet loTypeId="urn:microsoft.com/office/officeart/2009/3/layout/IncreasingArrowsProcess" loCatId="process" qsTypeId="urn:microsoft.com/office/officeart/2005/8/quickstyle/simple5" qsCatId="simple" csTypeId="urn:microsoft.com/office/officeart/2005/8/colors/accent2_2" csCatId="accent2" phldr="1"/>
      <dgm:spPr/>
      <dgm:t>
        <a:bodyPr/>
        <a:lstStyle/>
        <a:p>
          <a:endParaRPr lang="en-US"/>
        </a:p>
      </dgm:t>
    </dgm:pt>
    <dgm:pt modelId="{F97BDA8B-07D1-487D-B1EC-B844FD04742E}">
      <dgm:prSet phldrT="[Text]" custT="1"/>
      <dgm:spPr/>
      <dgm:t>
        <a:bodyPr/>
        <a:lstStyle/>
        <a:p>
          <a:r>
            <a:rPr lang="en-US" sz="1600" dirty="0" smtClean="0"/>
            <a:t>Learning in company</a:t>
          </a:r>
          <a:endParaRPr lang="en-US" sz="1600" dirty="0"/>
        </a:p>
      </dgm:t>
    </dgm:pt>
    <dgm:pt modelId="{B15001D4-AED4-4247-9510-B86847E39CE2}" type="parTrans" cxnId="{F70DB5C8-97E8-4FA4-8829-BE4C32582938}">
      <dgm:prSet/>
      <dgm:spPr/>
      <dgm:t>
        <a:bodyPr/>
        <a:lstStyle/>
        <a:p>
          <a:endParaRPr lang="en-US" sz="2000"/>
        </a:p>
      </dgm:t>
    </dgm:pt>
    <dgm:pt modelId="{95971B29-AB1A-4BAC-A413-9D1B18781E21}" type="sibTrans" cxnId="{F70DB5C8-97E8-4FA4-8829-BE4C32582938}">
      <dgm:prSet/>
      <dgm:spPr/>
      <dgm:t>
        <a:bodyPr/>
        <a:lstStyle/>
        <a:p>
          <a:endParaRPr lang="en-US" sz="2000"/>
        </a:p>
      </dgm:t>
    </dgm:pt>
    <dgm:pt modelId="{AC03B50A-FD85-450A-9E82-C76CAC9BC715}">
      <dgm:prSet phldrT="[Text]" custT="1"/>
      <dgm:spPr/>
      <dgm:t>
        <a:bodyPr/>
        <a:lstStyle/>
        <a:p>
          <a:r>
            <a:rPr lang="en-US" sz="1600" dirty="0" smtClean="0"/>
            <a:t>Dedicate time to unpack together</a:t>
          </a:r>
        </a:p>
        <a:p>
          <a:r>
            <a:rPr lang="en-US" sz="1600" dirty="0" smtClean="0"/>
            <a:t>URLP document</a:t>
          </a:r>
          <a:endParaRPr lang="en-US" sz="1600" dirty="0"/>
        </a:p>
      </dgm:t>
    </dgm:pt>
    <dgm:pt modelId="{5AB84D2B-1D6E-44A5-9111-3D4C45A15F32}" type="parTrans" cxnId="{56B7A106-6282-4476-8B8E-683E17235BFC}">
      <dgm:prSet/>
      <dgm:spPr/>
      <dgm:t>
        <a:bodyPr/>
        <a:lstStyle/>
        <a:p>
          <a:endParaRPr lang="en-US" sz="2000"/>
        </a:p>
      </dgm:t>
    </dgm:pt>
    <dgm:pt modelId="{E80CDF93-E7C4-4041-A3D9-4355DC0D46A6}" type="sibTrans" cxnId="{56B7A106-6282-4476-8B8E-683E17235BFC}">
      <dgm:prSet/>
      <dgm:spPr/>
      <dgm:t>
        <a:bodyPr/>
        <a:lstStyle/>
        <a:p>
          <a:endParaRPr lang="en-US" sz="2000"/>
        </a:p>
      </dgm:t>
    </dgm:pt>
    <dgm:pt modelId="{DA5C8F3D-E119-4C4C-B096-3E40B440C6B3}">
      <dgm:prSet phldrT="[Text]" custT="1"/>
      <dgm:spPr/>
      <dgm:t>
        <a:bodyPr/>
        <a:lstStyle/>
        <a:p>
          <a:r>
            <a:rPr lang="en-US" sz="1600" dirty="0" smtClean="0"/>
            <a:t>Local evaluation training</a:t>
          </a:r>
          <a:endParaRPr lang="en-US" sz="1600" dirty="0"/>
        </a:p>
      </dgm:t>
    </dgm:pt>
    <dgm:pt modelId="{C43F68F4-3D53-4EEA-AADB-A8ACE36205E5}" type="parTrans" cxnId="{9D02819D-9489-4FC0-8228-241CB162135E}">
      <dgm:prSet/>
      <dgm:spPr/>
      <dgm:t>
        <a:bodyPr/>
        <a:lstStyle/>
        <a:p>
          <a:endParaRPr lang="en-US" sz="2000"/>
        </a:p>
      </dgm:t>
    </dgm:pt>
    <dgm:pt modelId="{078621E1-2B8D-497E-9A5D-34BA921391C0}" type="sibTrans" cxnId="{9D02819D-9489-4FC0-8228-241CB162135E}">
      <dgm:prSet/>
      <dgm:spPr/>
      <dgm:t>
        <a:bodyPr/>
        <a:lstStyle/>
        <a:p>
          <a:endParaRPr lang="en-US" sz="2000"/>
        </a:p>
      </dgm:t>
    </dgm:pt>
    <dgm:pt modelId="{39D66FA1-0F79-4686-A12B-14A9C5199168}">
      <dgm:prSet phldrT="[Text]" custT="1"/>
      <dgm:spPr/>
      <dgm:t>
        <a:bodyPr/>
        <a:lstStyle/>
        <a:p>
          <a:r>
            <a:rPr lang="en-US" sz="1600" dirty="0" smtClean="0"/>
            <a:t>edTPA National Academy</a:t>
          </a:r>
          <a:endParaRPr lang="en-US" sz="1600" dirty="0"/>
        </a:p>
      </dgm:t>
    </dgm:pt>
    <dgm:pt modelId="{C37AB802-908A-4C09-97A3-FE285FE2BD13}" type="parTrans" cxnId="{D5130E7A-A8AD-4984-8277-203E83E260CC}">
      <dgm:prSet/>
      <dgm:spPr/>
      <dgm:t>
        <a:bodyPr/>
        <a:lstStyle/>
        <a:p>
          <a:endParaRPr lang="en-US" sz="2000"/>
        </a:p>
      </dgm:t>
    </dgm:pt>
    <dgm:pt modelId="{90CBBF61-6727-4DE8-8110-2310BB1D10B1}" type="sibTrans" cxnId="{D5130E7A-A8AD-4984-8277-203E83E260CC}">
      <dgm:prSet/>
      <dgm:spPr/>
      <dgm:t>
        <a:bodyPr/>
        <a:lstStyle/>
        <a:p>
          <a:endParaRPr lang="en-US" sz="2000"/>
        </a:p>
      </dgm:t>
    </dgm:pt>
    <dgm:pt modelId="{5CF3B4F9-A0C2-43C2-874D-441CDD85CA7F}">
      <dgm:prSet phldrT="[Text]" custT="1"/>
      <dgm:spPr/>
      <dgm:t>
        <a:bodyPr/>
        <a:lstStyle/>
        <a:p>
          <a:r>
            <a:rPr lang="en-US" sz="1600" dirty="0" smtClean="0"/>
            <a:t>Official scoring</a:t>
          </a:r>
          <a:endParaRPr lang="en-US" sz="1600" dirty="0"/>
        </a:p>
      </dgm:t>
    </dgm:pt>
    <dgm:pt modelId="{7AD28139-3231-4C4D-95D7-9E0B82216DB7}" type="parTrans" cxnId="{93986C30-78EF-4F54-825E-ACFCD42E4405}">
      <dgm:prSet/>
      <dgm:spPr/>
      <dgm:t>
        <a:bodyPr/>
        <a:lstStyle/>
        <a:p>
          <a:endParaRPr lang="en-US" sz="2000"/>
        </a:p>
      </dgm:t>
    </dgm:pt>
    <dgm:pt modelId="{29491C1D-33BD-42E3-B947-7E027E2B9FF3}" type="sibTrans" cxnId="{93986C30-78EF-4F54-825E-ACFCD42E4405}">
      <dgm:prSet/>
      <dgm:spPr/>
      <dgm:t>
        <a:bodyPr/>
        <a:lstStyle/>
        <a:p>
          <a:endParaRPr lang="en-US" sz="2000"/>
        </a:p>
      </dgm:t>
    </dgm:pt>
    <dgm:pt modelId="{452AC9C2-974D-4B00-8ED8-315CE2B00AC0}">
      <dgm:prSet phldrT="[Text]" custT="1"/>
      <dgm:spPr/>
      <dgm:t>
        <a:bodyPr/>
        <a:lstStyle/>
        <a:p>
          <a:r>
            <a:rPr lang="en-US" sz="1600" dirty="0" smtClean="0"/>
            <a:t>Apply with Pearson</a:t>
          </a:r>
          <a:endParaRPr lang="en-US" sz="1600" dirty="0"/>
        </a:p>
      </dgm:t>
    </dgm:pt>
    <dgm:pt modelId="{69A4EE6A-4F0C-4516-842F-468FBFADCAE2}" type="parTrans" cxnId="{05E1027A-ABD9-45D0-BE85-AD21F7A12D53}">
      <dgm:prSet/>
      <dgm:spPr/>
      <dgm:t>
        <a:bodyPr/>
        <a:lstStyle/>
        <a:p>
          <a:endParaRPr lang="en-US" sz="2000"/>
        </a:p>
      </dgm:t>
    </dgm:pt>
    <dgm:pt modelId="{714D4F9A-8DBB-4E14-B3FC-1266C1D48488}" type="sibTrans" cxnId="{05E1027A-ABD9-45D0-BE85-AD21F7A12D53}">
      <dgm:prSet/>
      <dgm:spPr/>
      <dgm:t>
        <a:bodyPr/>
        <a:lstStyle/>
        <a:p>
          <a:endParaRPr lang="en-US" sz="2000"/>
        </a:p>
      </dgm:t>
    </dgm:pt>
    <dgm:pt modelId="{47ACF89E-9B70-40F7-83B3-C24D2BBCB6C6}">
      <dgm:prSet phldrT="[Text]" custT="1"/>
      <dgm:spPr/>
      <dgm:t>
        <a:bodyPr/>
        <a:lstStyle/>
        <a:p>
          <a:r>
            <a:rPr lang="en-US" sz="1600" dirty="0" smtClean="0"/>
            <a:t>Review local samples</a:t>
          </a:r>
          <a:endParaRPr lang="en-US" sz="1600" dirty="0"/>
        </a:p>
      </dgm:t>
    </dgm:pt>
    <dgm:pt modelId="{0AB9E4A6-FB35-467D-91D8-01F4FC35E89E}" type="parTrans" cxnId="{F55860A5-40F4-47D8-9B6A-699B540ACE7E}">
      <dgm:prSet/>
      <dgm:spPr/>
      <dgm:t>
        <a:bodyPr/>
        <a:lstStyle/>
        <a:p>
          <a:endParaRPr lang="en-US" sz="2000"/>
        </a:p>
      </dgm:t>
    </dgm:pt>
    <dgm:pt modelId="{762EFF6E-2138-47AA-8673-33EFA8BE4D9C}" type="sibTrans" cxnId="{F55860A5-40F4-47D8-9B6A-699B540ACE7E}">
      <dgm:prSet/>
      <dgm:spPr/>
      <dgm:t>
        <a:bodyPr/>
        <a:lstStyle/>
        <a:p>
          <a:endParaRPr lang="en-US" sz="2000"/>
        </a:p>
      </dgm:t>
    </dgm:pt>
    <dgm:pt modelId="{2F9A3BB5-F098-4CDF-B79F-5997C053485F}">
      <dgm:prSet phldrT="[Text]" custT="1"/>
      <dgm:spPr/>
      <dgm:t>
        <a:bodyPr/>
        <a:lstStyle/>
        <a:p>
          <a:r>
            <a:rPr lang="en-US" sz="1600" dirty="0" smtClean="0"/>
            <a:t>Make new BFFs</a:t>
          </a:r>
          <a:endParaRPr lang="en-US" sz="1600" dirty="0"/>
        </a:p>
      </dgm:t>
    </dgm:pt>
    <dgm:pt modelId="{9EDD5995-AE8C-47D9-B28A-82F3AE6B93AF}" type="parTrans" cxnId="{DB66EED9-B7B2-43D4-B2C3-122F154E3138}">
      <dgm:prSet/>
      <dgm:spPr/>
      <dgm:t>
        <a:bodyPr/>
        <a:lstStyle/>
        <a:p>
          <a:endParaRPr lang="en-US" sz="2000"/>
        </a:p>
      </dgm:t>
    </dgm:pt>
    <dgm:pt modelId="{97440E74-9CCE-4AB5-89D2-F0789A9B6C5B}" type="sibTrans" cxnId="{DB66EED9-B7B2-43D4-B2C3-122F154E3138}">
      <dgm:prSet/>
      <dgm:spPr/>
      <dgm:t>
        <a:bodyPr/>
        <a:lstStyle/>
        <a:p>
          <a:endParaRPr lang="en-US" sz="2000"/>
        </a:p>
      </dgm:t>
    </dgm:pt>
    <dgm:pt modelId="{8BAFC22B-7766-4179-A7BF-B82EA2D2B01B}">
      <dgm:prSet phldrT="[Text]" custT="1"/>
      <dgm:spPr/>
      <dgm:t>
        <a:bodyPr/>
        <a:lstStyle/>
        <a:p>
          <a:r>
            <a:rPr lang="en-US" sz="1600" dirty="0" smtClean="0"/>
            <a:t>Nothing like seeing what your own candidates do</a:t>
          </a:r>
          <a:endParaRPr lang="en-US" sz="1600" dirty="0"/>
        </a:p>
      </dgm:t>
    </dgm:pt>
    <dgm:pt modelId="{8321172B-994C-4563-BC2E-20F2F55F5A25}" type="parTrans" cxnId="{C3EBEFA4-1CB2-482A-8183-B3DB3AB3916B}">
      <dgm:prSet/>
      <dgm:spPr/>
      <dgm:t>
        <a:bodyPr/>
        <a:lstStyle/>
        <a:p>
          <a:endParaRPr lang="en-US" sz="2000"/>
        </a:p>
      </dgm:t>
    </dgm:pt>
    <dgm:pt modelId="{26EEE60F-3ED6-482B-9D82-54D29397F95E}" type="sibTrans" cxnId="{C3EBEFA4-1CB2-482A-8183-B3DB3AB3916B}">
      <dgm:prSet/>
      <dgm:spPr/>
      <dgm:t>
        <a:bodyPr/>
        <a:lstStyle/>
        <a:p>
          <a:endParaRPr lang="en-US" sz="2000"/>
        </a:p>
      </dgm:t>
    </dgm:pt>
    <dgm:pt modelId="{B0713661-9DAB-4DC7-81F4-B9DA1FCE519E}" type="pres">
      <dgm:prSet presAssocID="{EB8A604E-C9C5-44A5-A85F-39D5AAADD6D7}" presName="Name0" presStyleCnt="0">
        <dgm:presLayoutVars>
          <dgm:chMax val="5"/>
          <dgm:chPref val="5"/>
          <dgm:dir/>
          <dgm:animLvl val="lvl"/>
        </dgm:presLayoutVars>
      </dgm:prSet>
      <dgm:spPr/>
      <dgm:t>
        <a:bodyPr/>
        <a:lstStyle/>
        <a:p>
          <a:endParaRPr lang="en-US"/>
        </a:p>
      </dgm:t>
    </dgm:pt>
    <dgm:pt modelId="{30DA0F25-73AE-4387-A09B-E21982FCD64F}" type="pres">
      <dgm:prSet presAssocID="{F97BDA8B-07D1-487D-B1EC-B844FD04742E}" presName="parentText1" presStyleLbl="node1" presStyleIdx="0" presStyleCnt="4">
        <dgm:presLayoutVars>
          <dgm:chMax/>
          <dgm:chPref val="3"/>
          <dgm:bulletEnabled val="1"/>
        </dgm:presLayoutVars>
      </dgm:prSet>
      <dgm:spPr/>
      <dgm:t>
        <a:bodyPr/>
        <a:lstStyle/>
        <a:p>
          <a:endParaRPr lang="en-US"/>
        </a:p>
      </dgm:t>
    </dgm:pt>
    <dgm:pt modelId="{D18E8EC3-D1EE-4552-84F9-8E69B19F3AB0}" type="pres">
      <dgm:prSet presAssocID="{F97BDA8B-07D1-487D-B1EC-B844FD04742E}" presName="childText1" presStyleLbl="solidAlignAcc1" presStyleIdx="0" presStyleCnt="4">
        <dgm:presLayoutVars>
          <dgm:chMax val="0"/>
          <dgm:chPref val="0"/>
          <dgm:bulletEnabled val="1"/>
        </dgm:presLayoutVars>
      </dgm:prSet>
      <dgm:spPr/>
      <dgm:t>
        <a:bodyPr/>
        <a:lstStyle/>
        <a:p>
          <a:endParaRPr lang="en-US"/>
        </a:p>
      </dgm:t>
    </dgm:pt>
    <dgm:pt modelId="{526C24B3-083C-4609-A8B4-BD41B6A901F0}" type="pres">
      <dgm:prSet presAssocID="{DA5C8F3D-E119-4C4C-B096-3E40B440C6B3}" presName="parentText2" presStyleLbl="node1" presStyleIdx="1" presStyleCnt="4">
        <dgm:presLayoutVars>
          <dgm:chMax/>
          <dgm:chPref val="3"/>
          <dgm:bulletEnabled val="1"/>
        </dgm:presLayoutVars>
      </dgm:prSet>
      <dgm:spPr/>
      <dgm:t>
        <a:bodyPr/>
        <a:lstStyle/>
        <a:p>
          <a:endParaRPr lang="en-US"/>
        </a:p>
      </dgm:t>
    </dgm:pt>
    <dgm:pt modelId="{6A62BF35-66A2-4E03-8146-CBAA52E6B674}" type="pres">
      <dgm:prSet presAssocID="{DA5C8F3D-E119-4C4C-B096-3E40B440C6B3}" presName="childText2" presStyleLbl="solidAlignAcc1" presStyleIdx="1" presStyleCnt="4">
        <dgm:presLayoutVars>
          <dgm:chMax val="0"/>
          <dgm:chPref val="0"/>
          <dgm:bulletEnabled val="1"/>
        </dgm:presLayoutVars>
      </dgm:prSet>
      <dgm:spPr/>
      <dgm:t>
        <a:bodyPr/>
        <a:lstStyle/>
        <a:p>
          <a:endParaRPr lang="en-US"/>
        </a:p>
      </dgm:t>
    </dgm:pt>
    <dgm:pt modelId="{548ED5E6-E7AB-42D1-BE73-BC1E95D509CD}" type="pres">
      <dgm:prSet presAssocID="{5CF3B4F9-A0C2-43C2-874D-441CDD85CA7F}" presName="parentText3" presStyleLbl="node1" presStyleIdx="2" presStyleCnt="4">
        <dgm:presLayoutVars>
          <dgm:chMax/>
          <dgm:chPref val="3"/>
          <dgm:bulletEnabled val="1"/>
        </dgm:presLayoutVars>
      </dgm:prSet>
      <dgm:spPr/>
      <dgm:t>
        <a:bodyPr/>
        <a:lstStyle/>
        <a:p>
          <a:endParaRPr lang="en-US"/>
        </a:p>
      </dgm:t>
    </dgm:pt>
    <dgm:pt modelId="{69F6629F-135E-4A61-B76B-12661E221BDB}" type="pres">
      <dgm:prSet presAssocID="{5CF3B4F9-A0C2-43C2-874D-441CDD85CA7F}" presName="childText3" presStyleLbl="solidAlignAcc1" presStyleIdx="2" presStyleCnt="4">
        <dgm:presLayoutVars>
          <dgm:chMax val="0"/>
          <dgm:chPref val="0"/>
          <dgm:bulletEnabled val="1"/>
        </dgm:presLayoutVars>
      </dgm:prSet>
      <dgm:spPr/>
      <dgm:t>
        <a:bodyPr/>
        <a:lstStyle/>
        <a:p>
          <a:endParaRPr lang="en-US"/>
        </a:p>
      </dgm:t>
    </dgm:pt>
    <dgm:pt modelId="{097CCCFD-32E5-4ED7-AD30-3B5F24CBF901}" type="pres">
      <dgm:prSet presAssocID="{47ACF89E-9B70-40F7-83B3-C24D2BBCB6C6}" presName="parentText4" presStyleLbl="node1" presStyleIdx="3" presStyleCnt="4">
        <dgm:presLayoutVars>
          <dgm:chMax/>
          <dgm:chPref val="3"/>
          <dgm:bulletEnabled val="1"/>
        </dgm:presLayoutVars>
      </dgm:prSet>
      <dgm:spPr/>
      <dgm:t>
        <a:bodyPr/>
        <a:lstStyle/>
        <a:p>
          <a:endParaRPr lang="en-US"/>
        </a:p>
      </dgm:t>
    </dgm:pt>
    <dgm:pt modelId="{F61E7BE3-8A03-42FF-AD97-0DA2A406A82A}" type="pres">
      <dgm:prSet presAssocID="{47ACF89E-9B70-40F7-83B3-C24D2BBCB6C6}" presName="childText4" presStyleLbl="solidAlignAcc1" presStyleIdx="3" presStyleCnt="4">
        <dgm:presLayoutVars>
          <dgm:chMax val="0"/>
          <dgm:chPref val="0"/>
          <dgm:bulletEnabled val="1"/>
        </dgm:presLayoutVars>
      </dgm:prSet>
      <dgm:spPr/>
      <dgm:t>
        <a:bodyPr/>
        <a:lstStyle/>
        <a:p>
          <a:endParaRPr lang="en-US"/>
        </a:p>
      </dgm:t>
    </dgm:pt>
  </dgm:ptLst>
  <dgm:cxnLst>
    <dgm:cxn modelId="{AA791490-616C-4DC8-ACB3-52F0BAA7A649}" type="presOf" srcId="{AC03B50A-FD85-450A-9E82-C76CAC9BC715}" destId="{D18E8EC3-D1EE-4552-84F9-8E69B19F3AB0}" srcOrd="0" destOrd="0" presId="urn:microsoft.com/office/officeart/2009/3/layout/IncreasingArrowsProcess"/>
    <dgm:cxn modelId="{EA0045D1-7D4B-4218-A3E2-4AF23C8C9864}" type="presOf" srcId="{2F9A3BB5-F098-4CDF-B79F-5997C053485F}" destId="{D18E8EC3-D1EE-4552-84F9-8E69B19F3AB0}" srcOrd="0" destOrd="1" presId="urn:microsoft.com/office/officeart/2009/3/layout/IncreasingArrowsProcess"/>
    <dgm:cxn modelId="{C3EBEFA4-1CB2-482A-8183-B3DB3AB3916B}" srcId="{47ACF89E-9B70-40F7-83B3-C24D2BBCB6C6}" destId="{8BAFC22B-7766-4179-A7BF-B82EA2D2B01B}" srcOrd="0" destOrd="0" parTransId="{8321172B-994C-4563-BC2E-20F2F55F5A25}" sibTransId="{26EEE60F-3ED6-482B-9D82-54D29397F95E}"/>
    <dgm:cxn modelId="{D5130E7A-A8AD-4984-8277-203E83E260CC}" srcId="{DA5C8F3D-E119-4C4C-B096-3E40B440C6B3}" destId="{39D66FA1-0F79-4686-A12B-14A9C5199168}" srcOrd="0" destOrd="0" parTransId="{C37AB802-908A-4C09-97A3-FE285FE2BD13}" sibTransId="{90CBBF61-6727-4DE8-8110-2310BB1D10B1}"/>
    <dgm:cxn modelId="{8718E6D7-04A9-4235-A024-D16AFCA70AD8}" type="presOf" srcId="{F97BDA8B-07D1-487D-B1EC-B844FD04742E}" destId="{30DA0F25-73AE-4387-A09B-E21982FCD64F}" srcOrd="0" destOrd="0" presId="urn:microsoft.com/office/officeart/2009/3/layout/IncreasingArrowsProcess"/>
    <dgm:cxn modelId="{50F8F84C-207D-4417-8AE0-27E069A6C94F}" type="presOf" srcId="{5CF3B4F9-A0C2-43C2-874D-441CDD85CA7F}" destId="{548ED5E6-E7AB-42D1-BE73-BC1E95D509CD}" srcOrd="0" destOrd="0" presId="urn:microsoft.com/office/officeart/2009/3/layout/IncreasingArrowsProcess"/>
    <dgm:cxn modelId="{A352BBD0-00ED-4CED-9CC2-5D25D61E2D30}" type="presOf" srcId="{452AC9C2-974D-4B00-8ED8-315CE2B00AC0}" destId="{69F6629F-135E-4A61-B76B-12661E221BDB}" srcOrd="0" destOrd="0" presId="urn:microsoft.com/office/officeart/2009/3/layout/IncreasingArrowsProcess"/>
    <dgm:cxn modelId="{F70DB5C8-97E8-4FA4-8829-BE4C32582938}" srcId="{EB8A604E-C9C5-44A5-A85F-39D5AAADD6D7}" destId="{F97BDA8B-07D1-487D-B1EC-B844FD04742E}" srcOrd="0" destOrd="0" parTransId="{B15001D4-AED4-4247-9510-B86847E39CE2}" sibTransId="{95971B29-AB1A-4BAC-A413-9D1B18781E21}"/>
    <dgm:cxn modelId="{9D02819D-9489-4FC0-8228-241CB162135E}" srcId="{EB8A604E-C9C5-44A5-A85F-39D5AAADD6D7}" destId="{DA5C8F3D-E119-4C4C-B096-3E40B440C6B3}" srcOrd="1" destOrd="0" parTransId="{C43F68F4-3D53-4EEA-AADB-A8ACE36205E5}" sibTransId="{078621E1-2B8D-497E-9A5D-34BA921391C0}"/>
    <dgm:cxn modelId="{56B7A106-6282-4476-8B8E-683E17235BFC}" srcId="{F97BDA8B-07D1-487D-B1EC-B844FD04742E}" destId="{AC03B50A-FD85-450A-9E82-C76CAC9BC715}" srcOrd="0" destOrd="0" parTransId="{5AB84D2B-1D6E-44A5-9111-3D4C45A15F32}" sibTransId="{E80CDF93-E7C4-4041-A3D9-4355DC0D46A6}"/>
    <dgm:cxn modelId="{DB66EED9-B7B2-43D4-B2C3-122F154E3138}" srcId="{F97BDA8B-07D1-487D-B1EC-B844FD04742E}" destId="{2F9A3BB5-F098-4CDF-B79F-5997C053485F}" srcOrd="1" destOrd="0" parTransId="{9EDD5995-AE8C-47D9-B28A-82F3AE6B93AF}" sibTransId="{97440E74-9CCE-4AB5-89D2-F0789A9B6C5B}"/>
    <dgm:cxn modelId="{05E1027A-ABD9-45D0-BE85-AD21F7A12D53}" srcId="{5CF3B4F9-A0C2-43C2-874D-441CDD85CA7F}" destId="{452AC9C2-974D-4B00-8ED8-315CE2B00AC0}" srcOrd="0" destOrd="0" parTransId="{69A4EE6A-4F0C-4516-842F-468FBFADCAE2}" sibTransId="{714D4F9A-8DBB-4E14-B3FC-1266C1D48488}"/>
    <dgm:cxn modelId="{6494FC0D-3197-48E5-A58A-382C9A781E2E}" type="presOf" srcId="{47ACF89E-9B70-40F7-83B3-C24D2BBCB6C6}" destId="{097CCCFD-32E5-4ED7-AD30-3B5F24CBF901}" srcOrd="0" destOrd="0" presId="urn:microsoft.com/office/officeart/2009/3/layout/IncreasingArrowsProcess"/>
    <dgm:cxn modelId="{93986C30-78EF-4F54-825E-ACFCD42E4405}" srcId="{EB8A604E-C9C5-44A5-A85F-39D5AAADD6D7}" destId="{5CF3B4F9-A0C2-43C2-874D-441CDD85CA7F}" srcOrd="2" destOrd="0" parTransId="{7AD28139-3231-4C4D-95D7-9E0B82216DB7}" sibTransId="{29491C1D-33BD-42E3-B947-7E027E2B9FF3}"/>
    <dgm:cxn modelId="{30389517-06A7-45FC-8F21-90C97F6C3D92}" type="presOf" srcId="{8BAFC22B-7766-4179-A7BF-B82EA2D2B01B}" destId="{F61E7BE3-8A03-42FF-AD97-0DA2A406A82A}" srcOrd="0" destOrd="0" presId="urn:microsoft.com/office/officeart/2009/3/layout/IncreasingArrowsProcess"/>
    <dgm:cxn modelId="{1C2CBDA3-67A2-401A-8F77-3B6480E01B89}" type="presOf" srcId="{39D66FA1-0F79-4686-A12B-14A9C5199168}" destId="{6A62BF35-66A2-4E03-8146-CBAA52E6B674}" srcOrd="0" destOrd="0" presId="urn:microsoft.com/office/officeart/2009/3/layout/IncreasingArrowsProcess"/>
    <dgm:cxn modelId="{A245B807-8787-44D3-9BC2-23540D03512E}" type="presOf" srcId="{DA5C8F3D-E119-4C4C-B096-3E40B440C6B3}" destId="{526C24B3-083C-4609-A8B4-BD41B6A901F0}" srcOrd="0" destOrd="0" presId="urn:microsoft.com/office/officeart/2009/3/layout/IncreasingArrowsProcess"/>
    <dgm:cxn modelId="{C6DCB098-05C3-481C-9477-20A36B2F03EF}" type="presOf" srcId="{EB8A604E-C9C5-44A5-A85F-39D5AAADD6D7}" destId="{B0713661-9DAB-4DC7-81F4-B9DA1FCE519E}" srcOrd="0" destOrd="0" presId="urn:microsoft.com/office/officeart/2009/3/layout/IncreasingArrowsProcess"/>
    <dgm:cxn modelId="{F55860A5-40F4-47D8-9B6A-699B540ACE7E}" srcId="{EB8A604E-C9C5-44A5-A85F-39D5AAADD6D7}" destId="{47ACF89E-9B70-40F7-83B3-C24D2BBCB6C6}" srcOrd="3" destOrd="0" parTransId="{0AB9E4A6-FB35-467D-91D8-01F4FC35E89E}" sibTransId="{762EFF6E-2138-47AA-8673-33EFA8BE4D9C}"/>
    <dgm:cxn modelId="{131667AF-3129-4D94-B877-26A8B3A3A56F}" type="presParOf" srcId="{B0713661-9DAB-4DC7-81F4-B9DA1FCE519E}" destId="{30DA0F25-73AE-4387-A09B-E21982FCD64F}" srcOrd="0" destOrd="0" presId="urn:microsoft.com/office/officeart/2009/3/layout/IncreasingArrowsProcess"/>
    <dgm:cxn modelId="{A3ED3555-BA52-4A20-85C6-27B72DF08EE6}" type="presParOf" srcId="{B0713661-9DAB-4DC7-81F4-B9DA1FCE519E}" destId="{D18E8EC3-D1EE-4552-84F9-8E69B19F3AB0}" srcOrd="1" destOrd="0" presId="urn:microsoft.com/office/officeart/2009/3/layout/IncreasingArrowsProcess"/>
    <dgm:cxn modelId="{DFE81ACD-B412-4A8B-8229-CE1FE980C28B}" type="presParOf" srcId="{B0713661-9DAB-4DC7-81F4-B9DA1FCE519E}" destId="{526C24B3-083C-4609-A8B4-BD41B6A901F0}" srcOrd="2" destOrd="0" presId="urn:microsoft.com/office/officeart/2009/3/layout/IncreasingArrowsProcess"/>
    <dgm:cxn modelId="{535E0BE5-F7CC-4FD2-BF62-BBB348DC8261}" type="presParOf" srcId="{B0713661-9DAB-4DC7-81F4-B9DA1FCE519E}" destId="{6A62BF35-66A2-4E03-8146-CBAA52E6B674}" srcOrd="3" destOrd="0" presId="urn:microsoft.com/office/officeart/2009/3/layout/IncreasingArrowsProcess"/>
    <dgm:cxn modelId="{937E0830-9D52-4D4E-A310-396669E34F22}" type="presParOf" srcId="{B0713661-9DAB-4DC7-81F4-B9DA1FCE519E}" destId="{548ED5E6-E7AB-42D1-BE73-BC1E95D509CD}" srcOrd="4" destOrd="0" presId="urn:microsoft.com/office/officeart/2009/3/layout/IncreasingArrowsProcess"/>
    <dgm:cxn modelId="{BEEBF523-547F-4951-AAED-C0F2FFAF6C69}" type="presParOf" srcId="{B0713661-9DAB-4DC7-81F4-B9DA1FCE519E}" destId="{69F6629F-135E-4A61-B76B-12661E221BDB}" srcOrd="5" destOrd="0" presId="urn:microsoft.com/office/officeart/2009/3/layout/IncreasingArrowsProcess"/>
    <dgm:cxn modelId="{20586831-6910-4BAC-B89E-D745174A0CB5}" type="presParOf" srcId="{B0713661-9DAB-4DC7-81F4-B9DA1FCE519E}" destId="{097CCCFD-32E5-4ED7-AD30-3B5F24CBF901}" srcOrd="6" destOrd="0" presId="urn:microsoft.com/office/officeart/2009/3/layout/IncreasingArrowsProcess"/>
    <dgm:cxn modelId="{064FA060-AED6-4796-83E4-6A9C75042F51}" type="presParOf" srcId="{B0713661-9DAB-4DC7-81F4-B9DA1FCE519E}" destId="{F61E7BE3-8A03-42FF-AD97-0DA2A406A82A}" srcOrd="7"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276E5D-99DA-46D9-A35A-2C158DDB20AB}">
      <dsp:nvSpPr>
        <dsp:cNvPr id="0" name=""/>
        <dsp:cNvSpPr/>
      </dsp:nvSpPr>
      <dsp:spPr>
        <a:xfrm>
          <a:off x="484956" y="2068080"/>
          <a:ext cx="1925240" cy="1682902"/>
        </a:xfrm>
        <a:prstGeom prst="rightArrow">
          <a:avLst>
            <a:gd name="adj1" fmla="val 70000"/>
            <a:gd name="adj2" fmla="val 50000"/>
          </a:avLst>
        </a:prstGeom>
        <a:solidFill>
          <a:schemeClr val="accent2">
            <a:alpha val="90000"/>
            <a:tint val="40000"/>
            <a:hueOff val="0"/>
            <a:satOff val="0"/>
            <a:lumOff val="0"/>
            <a:alphaOff val="0"/>
          </a:schemeClr>
        </a:solidFill>
        <a:ln>
          <a:noFill/>
        </a:ln>
        <a:effectLst>
          <a:outerShdw blurRad="40000" dist="23000" dir="5400000" rotWithShape="0">
            <a:srgbClr val="000000">
              <a:alpha val="35000"/>
            </a:srgbClr>
          </a:outerShdw>
        </a:effectLst>
        <a:sp3d z="-152400"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27940" tIns="6985" rIns="13970" bIns="6985" numCol="1" spcCol="1270" anchor="ctr" anchorCtr="0">
          <a:noAutofit/>
        </a:bodyPr>
        <a:lstStyle/>
        <a:p>
          <a:pPr marL="57150" lvl="1" indent="-57150" algn="l" defTabSz="488950">
            <a:lnSpc>
              <a:spcPct val="90000"/>
            </a:lnSpc>
            <a:spcBef>
              <a:spcPct val="0"/>
            </a:spcBef>
            <a:spcAft>
              <a:spcPct val="15000"/>
            </a:spcAft>
            <a:buChar char="••"/>
          </a:pPr>
          <a:r>
            <a:rPr lang="en-US" sz="1100" b="1" kern="1200" dirty="0" smtClean="0">
              <a:solidFill>
                <a:schemeClr val="accent2">
                  <a:lumMod val="75000"/>
                </a:schemeClr>
              </a:solidFill>
            </a:rPr>
            <a:t>Beginning teaching</a:t>
          </a:r>
          <a:endParaRPr lang="en-US" sz="1100" b="1" kern="1200" dirty="0"/>
        </a:p>
        <a:p>
          <a:pPr marL="57150" lvl="1" indent="-57150" algn="l" defTabSz="488950">
            <a:lnSpc>
              <a:spcPct val="90000"/>
            </a:lnSpc>
            <a:spcBef>
              <a:spcPct val="0"/>
            </a:spcBef>
            <a:spcAft>
              <a:spcPct val="15000"/>
            </a:spcAft>
            <a:buChar char="••"/>
          </a:pPr>
          <a:r>
            <a:rPr lang="en-US" sz="1100" b="1" kern="1200" dirty="0" smtClean="0"/>
            <a:t>Evidence of practice</a:t>
          </a:r>
          <a:endParaRPr lang="en-US" sz="1100" b="1" kern="1200" dirty="0"/>
        </a:p>
        <a:p>
          <a:pPr marL="57150" lvl="1" indent="-57150" algn="l" defTabSz="488950">
            <a:lnSpc>
              <a:spcPct val="90000"/>
            </a:lnSpc>
            <a:spcBef>
              <a:spcPct val="0"/>
            </a:spcBef>
            <a:spcAft>
              <a:spcPct val="15000"/>
            </a:spcAft>
            <a:buChar char="••"/>
          </a:pPr>
          <a:r>
            <a:rPr lang="en-US" sz="1100" b="1" kern="1200" dirty="0" smtClean="0"/>
            <a:t>Reflection</a:t>
          </a:r>
          <a:endParaRPr lang="en-US" sz="1100" b="1" kern="1200" dirty="0"/>
        </a:p>
      </dsp:txBody>
      <dsp:txXfrm>
        <a:off x="966266" y="2320515"/>
        <a:ext cx="938555" cy="1178032"/>
      </dsp:txXfrm>
    </dsp:sp>
    <dsp:sp modelId="{BBBB1DF5-EFD7-4AD8-813A-5478EBF374DC}">
      <dsp:nvSpPr>
        <dsp:cNvPr id="0" name=""/>
        <dsp:cNvSpPr/>
      </dsp:nvSpPr>
      <dsp:spPr>
        <a:xfrm>
          <a:off x="3646" y="2428221"/>
          <a:ext cx="962620" cy="962620"/>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edTPA</a:t>
          </a:r>
          <a:endParaRPr lang="en-US" sz="1800" kern="1200" dirty="0"/>
        </a:p>
      </dsp:txBody>
      <dsp:txXfrm>
        <a:off x="144618" y="2569193"/>
        <a:ext cx="680676" cy="680676"/>
      </dsp:txXfrm>
    </dsp:sp>
    <dsp:sp modelId="{2CE14E81-DC7B-4D46-9206-B96C65623746}">
      <dsp:nvSpPr>
        <dsp:cNvPr id="0" name=""/>
        <dsp:cNvSpPr/>
      </dsp:nvSpPr>
      <dsp:spPr>
        <a:xfrm>
          <a:off x="3011834" y="2068080"/>
          <a:ext cx="1925240" cy="1682902"/>
        </a:xfrm>
        <a:prstGeom prst="rightArrow">
          <a:avLst>
            <a:gd name="adj1" fmla="val 70000"/>
            <a:gd name="adj2" fmla="val 50000"/>
          </a:avLst>
        </a:prstGeom>
        <a:solidFill>
          <a:schemeClr val="accent2">
            <a:alpha val="90000"/>
            <a:tint val="40000"/>
            <a:hueOff val="0"/>
            <a:satOff val="0"/>
            <a:lumOff val="0"/>
            <a:alphaOff val="0"/>
          </a:schemeClr>
        </a:solidFill>
        <a:ln>
          <a:noFill/>
        </a:ln>
        <a:effectLst>
          <a:outerShdw blurRad="40000" dist="23000" dir="5400000" rotWithShape="0">
            <a:srgbClr val="000000">
              <a:alpha val="35000"/>
            </a:srgbClr>
          </a:outerShdw>
        </a:effectLst>
        <a:sp3d z="-152400"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27940" tIns="6985" rIns="13970" bIns="6985" numCol="1" spcCol="1270" anchor="ctr" anchorCtr="0">
          <a:noAutofit/>
        </a:bodyPr>
        <a:lstStyle/>
        <a:p>
          <a:pPr marL="57150" lvl="1" indent="-57150" algn="l" defTabSz="488950">
            <a:lnSpc>
              <a:spcPct val="90000"/>
            </a:lnSpc>
            <a:spcBef>
              <a:spcPct val="0"/>
            </a:spcBef>
            <a:spcAft>
              <a:spcPct val="15000"/>
            </a:spcAft>
            <a:buChar char="••"/>
          </a:pPr>
          <a:r>
            <a:rPr lang="en-US" sz="1100" b="1" kern="1200" dirty="0" smtClean="0">
              <a:solidFill>
                <a:schemeClr val="accent2">
                  <a:lumMod val="75000"/>
                </a:schemeClr>
              </a:solidFill>
            </a:rPr>
            <a:t>Ongoing evaluation and development</a:t>
          </a:r>
          <a:endParaRPr lang="en-US" sz="1100" b="1" kern="1200" dirty="0"/>
        </a:p>
        <a:p>
          <a:pPr marL="57150" lvl="1" indent="-57150" algn="l" defTabSz="488950">
            <a:lnSpc>
              <a:spcPct val="90000"/>
            </a:lnSpc>
            <a:spcBef>
              <a:spcPct val="0"/>
            </a:spcBef>
            <a:spcAft>
              <a:spcPct val="15000"/>
            </a:spcAft>
            <a:buChar char="••"/>
          </a:pPr>
          <a:r>
            <a:rPr lang="en-US" sz="1100" b="1" kern="1200" smtClean="0"/>
            <a:t>Evidence </a:t>
          </a:r>
          <a:r>
            <a:rPr lang="en-US" sz="1100" b="1" kern="1200" dirty="0" smtClean="0"/>
            <a:t>of practice</a:t>
          </a:r>
          <a:endParaRPr lang="en-US" sz="1100" b="1" kern="1200" dirty="0"/>
        </a:p>
        <a:p>
          <a:pPr marL="57150" lvl="1" indent="-57150" algn="l" defTabSz="488950">
            <a:lnSpc>
              <a:spcPct val="90000"/>
            </a:lnSpc>
            <a:spcBef>
              <a:spcPct val="0"/>
            </a:spcBef>
            <a:spcAft>
              <a:spcPct val="15000"/>
            </a:spcAft>
            <a:buChar char="••"/>
          </a:pPr>
          <a:r>
            <a:rPr lang="en-US" sz="1100" b="1" kern="1200" smtClean="0"/>
            <a:t>Reflection</a:t>
          </a:r>
          <a:endParaRPr lang="en-US" sz="1100" b="1" kern="1200" dirty="0"/>
        </a:p>
      </dsp:txBody>
      <dsp:txXfrm>
        <a:off x="3493144" y="2320515"/>
        <a:ext cx="938555" cy="1178032"/>
      </dsp:txXfrm>
    </dsp:sp>
    <dsp:sp modelId="{B65847E0-1710-4129-9330-03869347C8BA}">
      <dsp:nvSpPr>
        <dsp:cNvPr id="0" name=""/>
        <dsp:cNvSpPr/>
      </dsp:nvSpPr>
      <dsp:spPr>
        <a:xfrm>
          <a:off x="2530524" y="2428221"/>
          <a:ext cx="962620" cy="962620"/>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err="1" smtClean="0"/>
            <a:t>FfT</a:t>
          </a:r>
          <a:endParaRPr lang="en-US" sz="1800" kern="1200" dirty="0"/>
        </a:p>
      </dsp:txBody>
      <dsp:txXfrm>
        <a:off x="2671496" y="2569193"/>
        <a:ext cx="680676" cy="680676"/>
      </dsp:txXfrm>
    </dsp:sp>
    <dsp:sp modelId="{9FC312D7-20B5-4CC7-A920-EED98AAA7981}">
      <dsp:nvSpPr>
        <dsp:cNvPr id="0" name=""/>
        <dsp:cNvSpPr/>
      </dsp:nvSpPr>
      <dsp:spPr>
        <a:xfrm>
          <a:off x="5538713" y="2068080"/>
          <a:ext cx="1925240" cy="1682902"/>
        </a:xfrm>
        <a:prstGeom prst="rightArrow">
          <a:avLst>
            <a:gd name="adj1" fmla="val 70000"/>
            <a:gd name="adj2" fmla="val 50000"/>
          </a:avLst>
        </a:prstGeom>
        <a:solidFill>
          <a:schemeClr val="accent2">
            <a:alpha val="90000"/>
            <a:tint val="40000"/>
            <a:hueOff val="0"/>
            <a:satOff val="0"/>
            <a:lumOff val="0"/>
            <a:alphaOff val="0"/>
          </a:schemeClr>
        </a:solidFill>
        <a:ln>
          <a:noFill/>
        </a:ln>
        <a:effectLst>
          <a:outerShdw blurRad="40000" dist="23000" dir="5400000" rotWithShape="0">
            <a:srgbClr val="000000">
              <a:alpha val="35000"/>
            </a:srgbClr>
          </a:outerShdw>
        </a:effectLst>
        <a:sp3d z="-152400"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27940" tIns="6985" rIns="13970" bIns="6985" numCol="1" spcCol="1270" anchor="ctr" anchorCtr="0">
          <a:noAutofit/>
        </a:bodyPr>
        <a:lstStyle/>
        <a:p>
          <a:pPr marL="57150" lvl="1" indent="-57150" algn="l" defTabSz="488950">
            <a:lnSpc>
              <a:spcPct val="90000"/>
            </a:lnSpc>
            <a:spcBef>
              <a:spcPct val="0"/>
            </a:spcBef>
            <a:spcAft>
              <a:spcPct val="15000"/>
            </a:spcAft>
            <a:buChar char="••"/>
          </a:pPr>
          <a:r>
            <a:rPr lang="en-US" sz="1100" b="1" kern="1200" dirty="0" smtClean="0">
              <a:solidFill>
                <a:schemeClr val="accent2">
                  <a:lumMod val="75000"/>
                </a:schemeClr>
              </a:solidFill>
            </a:rPr>
            <a:t>Accomplished teaching</a:t>
          </a:r>
          <a:endParaRPr lang="en-US" sz="1100" b="1" kern="1200" dirty="0"/>
        </a:p>
        <a:p>
          <a:pPr marL="57150" lvl="1" indent="-57150" algn="l" defTabSz="488950">
            <a:lnSpc>
              <a:spcPct val="90000"/>
            </a:lnSpc>
            <a:spcBef>
              <a:spcPct val="0"/>
            </a:spcBef>
            <a:spcAft>
              <a:spcPct val="15000"/>
            </a:spcAft>
            <a:buChar char="••"/>
          </a:pPr>
          <a:r>
            <a:rPr lang="en-US" sz="1100" b="1" kern="1200" dirty="0" smtClean="0"/>
            <a:t>Evidence of practice</a:t>
          </a:r>
          <a:endParaRPr lang="en-US" sz="1100" b="1" kern="1200" dirty="0"/>
        </a:p>
        <a:p>
          <a:pPr marL="57150" lvl="1" indent="-57150" algn="l" defTabSz="488950">
            <a:lnSpc>
              <a:spcPct val="90000"/>
            </a:lnSpc>
            <a:spcBef>
              <a:spcPct val="0"/>
            </a:spcBef>
            <a:spcAft>
              <a:spcPct val="15000"/>
            </a:spcAft>
            <a:buChar char="••"/>
          </a:pPr>
          <a:r>
            <a:rPr lang="en-US" sz="1100" b="1" kern="1200" smtClean="0"/>
            <a:t>Reflection</a:t>
          </a:r>
          <a:endParaRPr lang="en-US" sz="1100" b="1" kern="1200" dirty="0"/>
        </a:p>
      </dsp:txBody>
      <dsp:txXfrm>
        <a:off x="6020023" y="2320515"/>
        <a:ext cx="938555" cy="1178032"/>
      </dsp:txXfrm>
    </dsp:sp>
    <dsp:sp modelId="{953D8662-B266-4007-8C1B-6AA04E5300FA}">
      <dsp:nvSpPr>
        <dsp:cNvPr id="0" name=""/>
        <dsp:cNvSpPr/>
      </dsp:nvSpPr>
      <dsp:spPr>
        <a:xfrm>
          <a:off x="5057402" y="2428221"/>
          <a:ext cx="962620" cy="962620"/>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NBCT</a:t>
          </a:r>
          <a:endParaRPr lang="en-US" sz="1800" kern="1200" dirty="0"/>
        </a:p>
      </dsp:txBody>
      <dsp:txXfrm>
        <a:off x="5198374" y="2569193"/>
        <a:ext cx="680676" cy="6806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9C4AD5-55FD-481B-A5E5-B6DCC327B1A3}">
      <dsp:nvSpPr>
        <dsp:cNvPr id="0" name=""/>
        <dsp:cNvSpPr/>
      </dsp:nvSpPr>
      <dsp:spPr>
        <a:xfrm>
          <a:off x="1371266" y="1869398"/>
          <a:ext cx="68351" cy="68351"/>
        </a:xfrm>
        <a:prstGeom prst="ellipse">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8866720-65E0-4E97-81F4-E006BA8B24F7}">
      <dsp:nvSpPr>
        <dsp:cNvPr id="0" name=""/>
        <dsp:cNvSpPr/>
      </dsp:nvSpPr>
      <dsp:spPr>
        <a:xfrm>
          <a:off x="1242424" y="1931421"/>
          <a:ext cx="68351" cy="68351"/>
        </a:xfrm>
        <a:prstGeom prst="ellipse">
          <a:avLst/>
        </a:prstGeom>
        <a:gradFill rotWithShape="0">
          <a:gsLst>
            <a:gs pos="0">
              <a:schemeClr val="accent1">
                <a:shade val="80000"/>
                <a:hueOff val="27841"/>
                <a:satOff val="-399"/>
                <a:lumOff val="2329"/>
                <a:alphaOff val="0"/>
                <a:shade val="51000"/>
                <a:satMod val="130000"/>
              </a:schemeClr>
            </a:gs>
            <a:gs pos="80000">
              <a:schemeClr val="accent1">
                <a:shade val="80000"/>
                <a:hueOff val="27841"/>
                <a:satOff val="-399"/>
                <a:lumOff val="2329"/>
                <a:alphaOff val="0"/>
                <a:shade val="93000"/>
                <a:satMod val="130000"/>
              </a:schemeClr>
            </a:gs>
            <a:gs pos="100000">
              <a:schemeClr val="accent1">
                <a:shade val="80000"/>
                <a:hueOff val="27841"/>
                <a:satOff val="-399"/>
                <a:lumOff val="232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F26F57B-A1EB-4EEC-9EA7-B1BE15F6D593}">
      <dsp:nvSpPr>
        <dsp:cNvPr id="0" name=""/>
        <dsp:cNvSpPr/>
      </dsp:nvSpPr>
      <dsp:spPr>
        <a:xfrm>
          <a:off x="1107430" y="1980412"/>
          <a:ext cx="68351" cy="68351"/>
        </a:xfrm>
        <a:prstGeom prst="ellipse">
          <a:avLst/>
        </a:prstGeom>
        <a:gradFill rotWithShape="0">
          <a:gsLst>
            <a:gs pos="0">
              <a:schemeClr val="accent1">
                <a:shade val="80000"/>
                <a:hueOff val="55681"/>
                <a:satOff val="-799"/>
                <a:lumOff val="4657"/>
                <a:alphaOff val="0"/>
                <a:shade val="51000"/>
                <a:satMod val="130000"/>
              </a:schemeClr>
            </a:gs>
            <a:gs pos="80000">
              <a:schemeClr val="accent1">
                <a:shade val="80000"/>
                <a:hueOff val="55681"/>
                <a:satOff val="-799"/>
                <a:lumOff val="4657"/>
                <a:alphaOff val="0"/>
                <a:shade val="93000"/>
                <a:satMod val="130000"/>
              </a:schemeClr>
            </a:gs>
            <a:gs pos="100000">
              <a:schemeClr val="accent1">
                <a:shade val="80000"/>
                <a:hueOff val="55681"/>
                <a:satOff val="-799"/>
                <a:lumOff val="46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7074CB2-599D-4B45-BDC7-BF72429CF445}">
      <dsp:nvSpPr>
        <dsp:cNvPr id="0" name=""/>
        <dsp:cNvSpPr/>
      </dsp:nvSpPr>
      <dsp:spPr>
        <a:xfrm>
          <a:off x="1989846" y="1151422"/>
          <a:ext cx="68351" cy="68351"/>
        </a:xfrm>
        <a:prstGeom prst="ellipse">
          <a:avLst/>
        </a:prstGeom>
        <a:gradFill rotWithShape="0">
          <a:gsLst>
            <a:gs pos="0">
              <a:schemeClr val="accent1">
                <a:shade val="80000"/>
                <a:hueOff val="83522"/>
                <a:satOff val="-1198"/>
                <a:lumOff val="6986"/>
                <a:alphaOff val="0"/>
                <a:shade val="51000"/>
                <a:satMod val="130000"/>
              </a:schemeClr>
            </a:gs>
            <a:gs pos="80000">
              <a:schemeClr val="accent1">
                <a:shade val="80000"/>
                <a:hueOff val="83522"/>
                <a:satOff val="-1198"/>
                <a:lumOff val="6986"/>
                <a:alphaOff val="0"/>
                <a:shade val="93000"/>
                <a:satMod val="130000"/>
              </a:schemeClr>
            </a:gs>
            <a:gs pos="100000">
              <a:schemeClr val="accent1">
                <a:shade val="80000"/>
                <a:hueOff val="83522"/>
                <a:satOff val="-1198"/>
                <a:lumOff val="69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819B53A-A831-4605-89DB-7744389B2371}">
      <dsp:nvSpPr>
        <dsp:cNvPr id="0" name=""/>
        <dsp:cNvSpPr/>
      </dsp:nvSpPr>
      <dsp:spPr>
        <a:xfrm>
          <a:off x="1937899" y="1277641"/>
          <a:ext cx="68351" cy="68351"/>
        </a:xfrm>
        <a:prstGeom prst="ellipse">
          <a:avLst/>
        </a:prstGeom>
        <a:gradFill rotWithShape="0">
          <a:gsLst>
            <a:gs pos="0">
              <a:schemeClr val="accent1">
                <a:shade val="80000"/>
                <a:hueOff val="111362"/>
                <a:satOff val="-1597"/>
                <a:lumOff val="9315"/>
                <a:alphaOff val="0"/>
                <a:shade val="51000"/>
                <a:satMod val="130000"/>
              </a:schemeClr>
            </a:gs>
            <a:gs pos="80000">
              <a:schemeClr val="accent1">
                <a:shade val="80000"/>
                <a:hueOff val="111362"/>
                <a:satOff val="-1597"/>
                <a:lumOff val="9315"/>
                <a:alphaOff val="0"/>
                <a:shade val="93000"/>
                <a:satMod val="130000"/>
              </a:schemeClr>
            </a:gs>
            <a:gs pos="100000">
              <a:schemeClr val="accent1">
                <a:shade val="80000"/>
                <a:hueOff val="111362"/>
                <a:satOff val="-1597"/>
                <a:lumOff val="93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ED5B14A-685A-4C68-B3AA-6F7AD0EA3C37}">
      <dsp:nvSpPr>
        <dsp:cNvPr id="0" name=""/>
        <dsp:cNvSpPr/>
      </dsp:nvSpPr>
      <dsp:spPr>
        <a:xfrm>
          <a:off x="1900989" y="201280"/>
          <a:ext cx="68351" cy="68351"/>
        </a:xfrm>
        <a:prstGeom prst="ellipse">
          <a:avLst/>
        </a:prstGeom>
        <a:gradFill rotWithShape="0">
          <a:gsLst>
            <a:gs pos="0">
              <a:schemeClr val="accent1">
                <a:shade val="80000"/>
                <a:hueOff val="139203"/>
                <a:satOff val="-1996"/>
                <a:lumOff val="11643"/>
                <a:alphaOff val="0"/>
                <a:shade val="51000"/>
                <a:satMod val="130000"/>
              </a:schemeClr>
            </a:gs>
            <a:gs pos="80000">
              <a:schemeClr val="accent1">
                <a:shade val="80000"/>
                <a:hueOff val="139203"/>
                <a:satOff val="-1996"/>
                <a:lumOff val="11643"/>
                <a:alphaOff val="0"/>
                <a:shade val="93000"/>
                <a:satMod val="130000"/>
              </a:schemeClr>
            </a:gs>
            <a:gs pos="100000">
              <a:schemeClr val="accent1">
                <a:shade val="80000"/>
                <a:hueOff val="139203"/>
                <a:satOff val="-1996"/>
                <a:lumOff val="1164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34A46F6-0859-433D-AC98-F86224BFAA25}">
      <dsp:nvSpPr>
        <dsp:cNvPr id="0" name=""/>
        <dsp:cNvSpPr/>
      </dsp:nvSpPr>
      <dsp:spPr>
        <a:xfrm>
          <a:off x="1995998" y="140946"/>
          <a:ext cx="68351" cy="68351"/>
        </a:xfrm>
        <a:prstGeom prst="ellipse">
          <a:avLst/>
        </a:prstGeom>
        <a:gradFill rotWithShape="0">
          <a:gsLst>
            <a:gs pos="0">
              <a:schemeClr val="accent1">
                <a:shade val="80000"/>
                <a:hueOff val="167043"/>
                <a:satOff val="-2396"/>
                <a:lumOff val="13972"/>
                <a:alphaOff val="0"/>
                <a:shade val="51000"/>
                <a:satMod val="130000"/>
              </a:schemeClr>
            </a:gs>
            <a:gs pos="80000">
              <a:schemeClr val="accent1">
                <a:shade val="80000"/>
                <a:hueOff val="167043"/>
                <a:satOff val="-2396"/>
                <a:lumOff val="13972"/>
                <a:alphaOff val="0"/>
                <a:shade val="93000"/>
                <a:satMod val="130000"/>
              </a:schemeClr>
            </a:gs>
            <a:gs pos="100000">
              <a:schemeClr val="accent1">
                <a:shade val="80000"/>
                <a:hueOff val="167043"/>
                <a:satOff val="-2396"/>
                <a:lumOff val="1397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E29B4E9-FF4F-43D9-ACB7-78E93DA80B2A}">
      <dsp:nvSpPr>
        <dsp:cNvPr id="0" name=""/>
        <dsp:cNvSpPr/>
      </dsp:nvSpPr>
      <dsp:spPr>
        <a:xfrm>
          <a:off x="2091006" y="80612"/>
          <a:ext cx="68351" cy="68351"/>
        </a:xfrm>
        <a:prstGeom prst="ellipse">
          <a:avLst/>
        </a:prstGeom>
        <a:gradFill rotWithShape="0">
          <a:gsLst>
            <a:gs pos="0">
              <a:schemeClr val="accent1">
                <a:shade val="80000"/>
                <a:hueOff val="194884"/>
                <a:satOff val="-2795"/>
                <a:lumOff val="16300"/>
                <a:alphaOff val="0"/>
                <a:shade val="51000"/>
                <a:satMod val="130000"/>
              </a:schemeClr>
            </a:gs>
            <a:gs pos="80000">
              <a:schemeClr val="accent1">
                <a:shade val="80000"/>
                <a:hueOff val="194884"/>
                <a:satOff val="-2795"/>
                <a:lumOff val="16300"/>
                <a:alphaOff val="0"/>
                <a:shade val="93000"/>
                <a:satMod val="130000"/>
              </a:schemeClr>
            </a:gs>
            <a:gs pos="100000">
              <a:schemeClr val="accent1">
                <a:shade val="80000"/>
                <a:hueOff val="194884"/>
                <a:satOff val="-2795"/>
                <a:lumOff val="163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7C27BC3-9F2B-4220-805C-4D2AAFD344BF}">
      <dsp:nvSpPr>
        <dsp:cNvPr id="0" name=""/>
        <dsp:cNvSpPr/>
      </dsp:nvSpPr>
      <dsp:spPr>
        <a:xfrm>
          <a:off x="2186014" y="140946"/>
          <a:ext cx="68351" cy="68351"/>
        </a:xfrm>
        <a:prstGeom prst="ellipse">
          <a:avLst/>
        </a:prstGeom>
        <a:gradFill rotWithShape="0">
          <a:gsLst>
            <a:gs pos="0">
              <a:schemeClr val="accent1">
                <a:shade val="80000"/>
                <a:hueOff val="222724"/>
                <a:satOff val="-3194"/>
                <a:lumOff val="18629"/>
                <a:alphaOff val="0"/>
                <a:shade val="51000"/>
                <a:satMod val="130000"/>
              </a:schemeClr>
            </a:gs>
            <a:gs pos="80000">
              <a:schemeClr val="accent1">
                <a:shade val="80000"/>
                <a:hueOff val="222724"/>
                <a:satOff val="-3194"/>
                <a:lumOff val="18629"/>
                <a:alphaOff val="0"/>
                <a:shade val="93000"/>
                <a:satMod val="130000"/>
              </a:schemeClr>
            </a:gs>
            <a:gs pos="100000">
              <a:schemeClr val="accent1">
                <a:shade val="80000"/>
                <a:hueOff val="222724"/>
                <a:satOff val="-3194"/>
                <a:lumOff val="1862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03381DC-AC67-437B-8E2D-EB3E8D56098A}">
      <dsp:nvSpPr>
        <dsp:cNvPr id="0" name=""/>
        <dsp:cNvSpPr/>
      </dsp:nvSpPr>
      <dsp:spPr>
        <a:xfrm>
          <a:off x="2281023" y="201280"/>
          <a:ext cx="68351" cy="68351"/>
        </a:xfrm>
        <a:prstGeom prst="ellipse">
          <a:avLst/>
        </a:prstGeom>
        <a:gradFill rotWithShape="0">
          <a:gsLst>
            <a:gs pos="0">
              <a:schemeClr val="accent1">
                <a:shade val="80000"/>
                <a:hueOff val="250565"/>
                <a:satOff val="-3593"/>
                <a:lumOff val="20958"/>
                <a:alphaOff val="0"/>
                <a:shade val="51000"/>
                <a:satMod val="130000"/>
              </a:schemeClr>
            </a:gs>
            <a:gs pos="80000">
              <a:schemeClr val="accent1">
                <a:shade val="80000"/>
                <a:hueOff val="250565"/>
                <a:satOff val="-3593"/>
                <a:lumOff val="20958"/>
                <a:alphaOff val="0"/>
                <a:shade val="93000"/>
                <a:satMod val="130000"/>
              </a:schemeClr>
            </a:gs>
            <a:gs pos="100000">
              <a:schemeClr val="accent1">
                <a:shade val="80000"/>
                <a:hueOff val="250565"/>
                <a:satOff val="-3593"/>
                <a:lumOff val="209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A7D7E1E-04FC-4857-9EAD-996D3C2CDE17}">
      <dsp:nvSpPr>
        <dsp:cNvPr id="0" name=""/>
        <dsp:cNvSpPr/>
      </dsp:nvSpPr>
      <dsp:spPr>
        <a:xfrm>
          <a:off x="2091006" y="207796"/>
          <a:ext cx="68351" cy="68351"/>
        </a:xfrm>
        <a:prstGeom prst="ellipse">
          <a:avLst/>
        </a:prstGeom>
        <a:gradFill rotWithShape="0">
          <a:gsLst>
            <a:gs pos="0">
              <a:schemeClr val="accent1">
                <a:shade val="80000"/>
                <a:hueOff val="278405"/>
                <a:satOff val="-3993"/>
                <a:lumOff val="23286"/>
                <a:alphaOff val="0"/>
                <a:shade val="51000"/>
                <a:satMod val="130000"/>
              </a:schemeClr>
            </a:gs>
            <a:gs pos="80000">
              <a:schemeClr val="accent1">
                <a:shade val="80000"/>
                <a:hueOff val="278405"/>
                <a:satOff val="-3993"/>
                <a:lumOff val="23286"/>
                <a:alphaOff val="0"/>
                <a:shade val="93000"/>
                <a:satMod val="130000"/>
              </a:schemeClr>
            </a:gs>
            <a:gs pos="100000">
              <a:schemeClr val="accent1">
                <a:shade val="80000"/>
                <a:hueOff val="278405"/>
                <a:satOff val="-3993"/>
                <a:lumOff val="232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60BF4B8-EFE0-449D-8FD4-AED30776AB5F}">
      <dsp:nvSpPr>
        <dsp:cNvPr id="0" name=""/>
        <dsp:cNvSpPr/>
      </dsp:nvSpPr>
      <dsp:spPr>
        <a:xfrm>
          <a:off x="2091006" y="335222"/>
          <a:ext cx="68351" cy="68351"/>
        </a:xfrm>
        <a:prstGeom prst="ellipse">
          <a:avLst/>
        </a:prstGeom>
        <a:gradFill rotWithShape="0">
          <a:gsLst>
            <a:gs pos="0">
              <a:schemeClr val="accent1">
                <a:shade val="80000"/>
                <a:hueOff val="306246"/>
                <a:satOff val="-4392"/>
                <a:lumOff val="25615"/>
                <a:alphaOff val="0"/>
                <a:shade val="51000"/>
                <a:satMod val="130000"/>
              </a:schemeClr>
            </a:gs>
            <a:gs pos="80000">
              <a:schemeClr val="accent1">
                <a:shade val="80000"/>
                <a:hueOff val="306246"/>
                <a:satOff val="-4392"/>
                <a:lumOff val="25615"/>
                <a:alphaOff val="0"/>
                <a:shade val="93000"/>
                <a:satMod val="130000"/>
              </a:schemeClr>
            </a:gs>
            <a:gs pos="100000">
              <a:schemeClr val="accent1">
                <a:shade val="80000"/>
                <a:hueOff val="306246"/>
                <a:satOff val="-4392"/>
                <a:lumOff val="256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12E7024-9EF5-4CA1-89EA-5E97982AFAA4}">
      <dsp:nvSpPr>
        <dsp:cNvPr id="0" name=""/>
        <dsp:cNvSpPr/>
      </dsp:nvSpPr>
      <dsp:spPr>
        <a:xfrm>
          <a:off x="774218" y="2125844"/>
          <a:ext cx="1474338" cy="395309"/>
        </a:xfrm>
        <a:prstGeom prst="roundRect">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2068"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t>Superintendent</a:t>
          </a:r>
          <a:endParaRPr lang="en-US" sz="1300" kern="1200" dirty="0"/>
        </a:p>
      </dsp:txBody>
      <dsp:txXfrm>
        <a:off x="793515" y="2145141"/>
        <a:ext cx="1435744" cy="356715"/>
      </dsp:txXfrm>
    </dsp:sp>
    <dsp:sp modelId="{AADC573E-40CC-4A45-A952-26708C20B040}">
      <dsp:nvSpPr>
        <dsp:cNvPr id="0" name=""/>
        <dsp:cNvSpPr/>
      </dsp:nvSpPr>
      <dsp:spPr>
        <a:xfrm>
          <a:off x="365477" y="1738258"/>
          <a:ext cx="683513" cy="683464"/>
        </a:xfrm>
        <a:prstGeom prst="ellipse">
          <a:avLst/>
        </a:prstGeom>
        <a:blipFill rotWithShape="1">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E1347F4-CD2F-48FA-A5C4-4CD92C35209F}">
      <dsp:nvSpPr>
        <dsp:cNvPr id="0" name=""/>
        <dsp:cNvSpPr/>
      </dsp:nvSpPr>
      <dsp:spPr>
        <a:xfrm>
          <a:off x="1722592" y="1612522"/>
          <a:ext cx="1474338" cy="395309"/>
        </a:xfrm>
        <a:prstGeom prst="roundRect">
          <a:avLst/>
        </a:prstGeom>
        <a:gradFill rotWithShape="0">
          <a:gsLst>
            <a:gs pos="0">
              <a:schemeClr val="accent1">
                <a:shade val="80000"/>
                <a:hueOff val="153123"/>
                <a:satOff val="-2196"/>
                <a:lumOff val="12807"/>
                <a:alphaOff val="0"/>
                <a:shade val="51000"/>
                <a:satMod val="130000"/>
              </a:schemeClr>
            </a:gs>
            <a:gs pos="80000">
              <a:schemeClr val="accent1">
                <a:shade val="80000"/>
                <a:hueOff val="153123"/>
                <a:satOff val="-2196"/>
                <a:lumOff val="12807"/>
                <a:alphaOff val="0"/>
                <a:shade val="93000"/>
                <a:satMod val="130000"/>
              </a:schemeClr>
            </a:gs>
            <a:gs pos="100000">
              <a:schemeClr val="accent1">
                <a:shade val="80000"/>
                <a:hueOff val="153123"/>
                <a:satOff val="-2196"/>
                <a:lumOff val="1280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2068"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t>Principal</a:t>
          </a:r>
          <a:endParaRPr lang="en-US" sz="1300" kern="1200" dirty="0"/>
        </a:p>
      </dsp:txBody>
      <dsp:txXfrm>
        <a:off x="1741889" y="1631819"/>
        <a:ext cx="1435744" cy="356715"/>
      </dsp:txXfrm>
    </dsp:sp>
    <dsp:sp modelId="{1221E0C5-302A-4CF0-A079-46C8A6EA47BC}">
      <dsp:nvSpPr>
        <dsp:cNvPr id="0" name=""/>
        <dsp:cNvSpPr/>
      </dsp:nvSpPr>
      <dsp:spPr>
        <a:xfrm>
          <a:off x="1313851" y="1224935"/>
          <a:ext cx="683513" cy="68346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3C7EDEC6-0D46-403F-8362-1B2F03EAFDE2}">
      <dsp:nvSpPr>
        <dsp:cNvPr id="0" name=""/>
        <dsp:cNvSpPr/>
      </dsp:nvSpPr>
      <dsp:spPr>
        <a:xfrm>
          <a:off x="2157990" y="833970"/>
          <a:ext cx="1474338" cy="395309"/>
        </a:xfrm>
        <a:prstGeom prst="roundRect">
          <a:avLst/>
        </a:prstGeom>
        <a:gradFill rotWithShape="0">
          <a:gsLst>
            <a:gs pos="0">
              <a:schemeClr val="accent1">
                <a:shade val="80000"/>
                <a:hueOff val="306246"/>
                <a:satOff val="-4392"/>
                <a:lumOff val="25615"/>
                <a:alphaOff val="0"/>
                <a:shade val="51000"/>
                <a:satMod val="130000"/>
              </a:schemeClr>
            </a:gs>
            <a:gs pos="80000">
              <a:schemeClr val="accent1">
                <a:shade val="80000"/>
                <a:hueOff val="306246"/>
                <a:satOff val="-4392"/>
                <a:lumOff val="25615"/>
                <a:alphaOff val="0"/>
                <a:shade val="93000"/>
                <a:satMod val="130000"/>
              </a:schemeClr>
            </a:gs>
            <a:gs pos="100000">
              <a:schemeClr val="accent1">
                <a:shade val="80000"/>
                <a:hueOff val="306246"/>
                <a:satOff val="-4392"/>
                <a:lumOff val="256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2068"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t>Teacher Leader</a:t>
          </a:r>
          <a:endParaRPr lang="en-US" sz="1300" kern="1200" dirty="0"/>
        </a:p>
      </dsp:txBody>
      <dsp:txXfrm>
        <a:off x="2177287" y="853267"/>
        <a:ext cx="1435744" cy="356715"/>
      </dsp:txXfrm>
    </dsp:sp>
    <dsp:sp modelId="{20AFA345-D987-4B07-A82C-E88983FF68B9}">
      <dsp:nvSpPr>
        <dsp:cNvPr id="0" name=""/>
        <dsp:cNvSpPr/>
      </dsp:nvSpPr>
      <dsp:spPr>
        <a:xfrm>
          <a:off x="1749249" y="446384"/>
          <a:ext cx="683513" cy="683464"/>
        </a:xfrm>
        <a:prstGeom prst="ellipse">
          <a:avLst/>
        </a:prstGeom>
        <a:blipFill rotWithShape="1">
          <a:blip xmlns:r="http://schemas.openxmlformats.org/officeDocument/2006/relationships" r:embed="rId3"/>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72D137-B9B0-44E9-B895-30FAA7666C38}">
      <dsp:nvSpPr>
        <dsp:cNvPr id="0" name=""/>
        <dsp:cNvSpPr/>
      </dsp:nvSpPr>
      <dsp:spPr>
        <a:xfrm>
          <a:off x="0" y="188452"/>
          <a:ext cx="6705600" cy="1271205"/>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1930" tIns="201930" rIns="201930" bIns="201930" numCol="1" spcCol="1270" anchor="ctr" anchorCtr="0">
          <a:noAutofit/>
        </a:bodyPr>
        <a:lstStyle/>
        <a:p>
          <a:pPr lvl="0" algn="l" defTabSz="2355850">
            <a:lnSpc>
              <a:spcPct val="90000"/>
            </a:lnSpc>
            <a:spcBef>
              <a:spcPct val="0"/>
            </a:spcBef>
            <a:spcAft>
              <a:spcPct val="35000"/>
            </a:spcAft>
          </a:pPr>
          <a:r>
            <a:rPr lang="en-US" sz="5300" kern="1200" dirty="0" smtClean="0"/>
            <a:t>Faculty knowledge</a:t>
          </a:r>
          <a:endParaRPr lang="en-US" sz="5300" kern="1200" dirty="0"/>
        </a:p>
      </dsp:txBody>
      <dsp:txXfrm>
        <a:off x="62055" y="250507"/>
        <a:ext cx="6581490" cy="1147095"/>
      </dsp:txXfrm>
    </dsp:sp>
    <dsp:sp modelId="{79A31F18-EBCA-40EA-BB54-959B7221C2A1}">
      <dsp:nvSpPr>
        <dsp:cNvPr id="0" name=""/>
        <dsp:cNvSpPr/>
      </dsp:nvSpPr>
      <dsp:spPr>
        <a:xfrm>
          <a:off x="0" y="1612297"/>
          <a:ext cx="6705600" cy="1271205"/>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1930" tIns="201930" rIns="201930" bIns="201930" numCol="1" spcCol="1270" anchor="ctr" anchorCtr="0">
          <a:noAutofit/>
        </a:bodyPr>
        <a:lstStyle/>
        <a:p>
          <a:pPr lvl="0" algn="l" defTabSz="2355850">
            <a:lnSpc>
              <a:spcPct val="90000"/>
            </a:lnSpc>
            <a:spcBef>
              <a:spcPct val="0"/>
            </a:spcBef>
            <a:spcAft>
              <a:spcPct val="35000"/>
            </a:spcAft>
          </a:pPr>
          <a:r>
            <a:rPr lang="en-US" sz="5300" kern="1200" dirty="0" smtClean="0"/>
            <a:t>Candidate preparation</a:t>
          </a:r>
          <a:endParaRPr lang="en-US" sz="5300" kern="1200" dirty="0"/>
        </a:p>
      </dsp:txBody>
      <dsp:txXfrm>
        <a:off x="62055" y="1674352"/>
        <a:ext cx="6581490" cy="1147095"/>
      </dsp:txXfrm>
    </dsp:sp>
    <dsp:sp modelId="{65FF3D74-7DD3-4FC3-9288-DD5A11AF1EA3}">
      <dsp:nvSpPr>
        <dsp:cNvPr id="0" name=""/>
        <dsp:cNvSpPr/>
      </dsp:nvSpPr>
      <dsp:spPr>
        <a:xfrm>
          <a:off x="0" y="3036142"/>
          <a:ext cx="6705600" cy="1271205"/>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1930" tIns="201930" rIns="201930" bIns="201930" numCol="1" spcCol="1270" anchor="ctr" anchorCtr="0">
          <a:noAutofit/>
        </a:bodyPr>
        <a:lstStyle/>
        <a:p>
          <a:pPr lvl="0" algn="l" defTabSz="2355850">
            <a:lnSpc>
              <a:spcPct val="90000"/>
            </a:lnSpc>
            <a:spcBef>
              <a:spcPct val="0"/>
            </a:spcBef>
            <a:spcAft>
              <a:spcPct val="35000"/>
            </a:spcAft>
          </a:pPr>
          <a:r>
            <a:rPr lang="en-US" sz="5300" kern="1200" dirty="0" smtClean="0"/>
            <a:t>Candidate support</a:t>
          </a:r>
          <a:endParaRPr lang="en-US" sz="5300" kern="1200" dirty="0"/>
        </a:p>
      </dsp:txBody>
      <dsp:txXfrm>
        <a:off x="62055" y="3098197"/>
        <a:ext cx="6581490" cy="11470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BC917B-1D72-4539-9EC8-D30CE4351295}">
      <dsp:nvSpPr>
        <dsp:cNvPr id="0" name=""/>
        <dsp:cNvSpPr/>
      </dsp:nvSpPr>
      <dsp:spPr>
        <a:xfrm>
          <a:off x="0" y="327719"/>
          <a:ext cx="6934200" cy="5544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9B7564AE-672B-41AC-9049-B6B85503C6B5}">
      <dsp:nvSpPr>
        <dsp:cNvPr id="0" name=""/>
        <dsp:cNvSpPr/>
      </dsp:nvSpPr>
      <dsp:spPr>
        <a:xfrm>
          <a:off x="346710" y="2999"/>
          <a:ext cx="4853940" cy="64944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83467" tIns="0" rIns="183467" bIns="0" numCol="1" spcCol="1270" anchor="ctr" anchorCtr="0">
          <a:noAutofit/>
        </a:bodyPr>
        <a:lstStyle/>
        <a:p>
          <a:pPr lvl="0" algn="l" defTabSz="977900">
            <a:lnSpc>
              <a:spcPct val="90000"/>
            </a:lnSpc>
            <a:spcBef>
              <a:spcPct val="0"/>
            </a:spcBef>
            <a:spcAft>
              <a:spcPct val="35000"/>
            </a:spcAft>
          </a:pPr>
          <a:r>
            <a:rPr lang="en-US" sz="2200" kern="1200" dirty="0" smtClean="0"/>
            <a:t>15 constructs</a:t>
          </a:r>
          <a:endParaRPr lang="en-US" sz="2200" kern="1200" dirty="0"/>
        </a:p>
      </dsp:txBody>
      <dsp:txXfrm>
        <a:off x="378413" y="34702"/>
        <a:ext cx="4790534" cy="586034"/>
      </dsp:txXfrm>
    </dsp:sp>
    <dsp:sp modelId="{749CDEF4-A7EB-4138-BFA6-3A5421B5BDF5}">
      <dsp:nvSpPr>
        <dsp:cNvPr id="0" name=""/>
        <dsp:cNvSpPr/>
      </dsp:nvSpPr>
      <dsp:spPr>
        <a:xfrm>
          <a:off x="0" y="1325639"/>
          <a:ext cx="6934200" cy="5544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6A29D00D-443A-4274-B969-C10AAF1D8710}">
      <dsp:nvSpPr>
        <dsp:cNvPr id="0" name=""/>
        <dsp:cNvSpPr/>
      </dsp:nvSpPr>
      <dsp:spPr>
        <a:xfrm>
          <a:off x="346710" y="1000920"/>
          <a:ext cx="4853940" cy="64944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83467" tIns="0" rIns="183467" bIns="0" numCol="1" spcCol="1270" anchor="ctr" anchorCtr="0">
          <a:noAutofit/>
        </a:bodyPr>
        <a:lstStyle/>
        <a:p>
          <a:pPr lvl="0" algn="l" defTabSz="977900">
            <a:lnSpc>
              <a:spcPct val="90000"/>
            </a:lnSpc>
            <a:spcBef>
              <a:spcPct val="0"/>
            </a:spcBef>
            <a:spcAft>
              <a:spcPct val="35000"/>
            </a:spcAft>
          </a:pPr>
          <a:r>
            <a:rPr lang="en-US" sz="2200" kern="1200" dirty="0" smtClean="0"/>
            <a:t>Instructional Goal</a:t>
          </a:r>
          <a:endParaRPr lang="en-US" sz="2200" kern="1200" dirty="0"/>
        </a:p>
      </dsp:txBody>
      <dsp:txXfrm>
        <a:off x="378413" y="1032623"/>
        <a:ext cx="4790534" cy="586034"/>
      </dsp:txXfrm>
    </dsp:sp>
    <dsp:sp modelId="{83AE2FA0-DAF9-49DB-B024-FEE89BD19DCE}">
      <dsp:nvSpPr>
        <dsp:cNvPr id="0" name=""/>
        <dsp:cNvSpPr/>
      </dsp:nvSpPr>
      <dsp:spPr>
        <a:xfrm>
          <a:off x="0" y="2323560"/>
          <a:ext cx="6934200" cy="5544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16240883-909C-4662-9017-04E4AC29E59F}">
      <dsp:nvSpPr>
        <dsp:cNvPr id="0" name=""/>
        <dsp:cNvSpPr/>
      </dsp:nvSpPr>
      <dsp:spPr>
        <a:xfrm>
          <a:off x="346710" y="1998839"/>
          <a:ext cx="4853940" cy="64944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83467" tIns="0" rIns="183467" bIns="0" numCol="1" spcCol="1270" anchor="ctr" anchorCtr="0">
          <a:noAutofit/>
        </a:bodyPr>
        <a:lstStyle/>
        <a:p>
          <a:pPr lvl="0" algn="l" defTabSz="977900">
            <a:lnSpc>
              <a:spcPct val="90000"/>
            </a:lnSpc>
            <a:spcBef>
              <a:spcPct val="0"/>
            </a:spcBef>
            <a:spcAft>
              <a:spcPct val="35000"/>
            </a:spcAft>
          </a:pPr>
          <a:r>
            <a:rPr lang="en-US" sz="2200" kern="1200" dirty="0" smtClean="0"/>
            <a:t>Subject-specific pedagogy</a:t>
          </a:r>
          <a:endParaRPr lang="en-US" sz="2200" kern="1200" dirty="0"/>
        </a:p>
      </dsp:txBody>
      <dsp:txXfrm>
        <a:off x="378413" y="2030542"/>
        <a:ext cx="4790534" cy="586034"/>
      </dsp:txXfrm>
    </dsp:sp>
    <dsp:sp modelId="{35294574-2295-4BA8-817D-7880A3E5EEC5}">
      <dsp:nvSpPr>
        <dsp:cNvPr id="0" name=""/>
        <dsp:cNvSpPr/>
      </dsp:nvSpPr>
      <dsp:spPr>
        <a:xfrm>
          <a:off x="0" y="3321480"/>
          <a:ext cx="6934200" cy="5544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D27101DC-DE24-4555-8DF8-20AC45EBAF1F}">
      <dsp:nvSpPr>
        <dsp:cNvPr id="0" name=""/>
        <dsp:cNvSpPr/>
      </dsp:nvSpPr>
      <dsp:spPr>
        <a:xfrm>
          <a:off x="346710" y="2996760"/>
          <a:ext cx="4853940" cy="64944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83467" tIns="0" rIns="183467" bIns="0" numCol="1" spcCol="1270" anchor="ctr" anchorCtr="0">
          <a:noAutofit/>
        </a:bodyPr>
        <a:lstStyle/>
        <a:p>
          <a:pPr lvl="0" algn="l" defTabSz="977900">
            <a:lnSpc>
              <a:spcPct val="90000"/>
            </a:lnSpc>
            <a:spcBef>
              <a:spcPct val="0"/>
            </a:spcBef>
            <a:spcAft>
              <a:spcPct val="35000"/>
            </a:spcAft>
          </a:pPr>
          <a:r>
            <a:rPr lang="en-US" sz="2200" kern="1200" dirty="0" smtClean="0"/>
            <a:t>Targeted student learning</a:t>
          </a:r>
          <a:endParaRPr lang="en-US" sz="2200" kern="1200" dirty="0"/>
        </a:p>
      </dsp:txBody>
      <dsp:txXfrm>
        <a:off x="378413" y="3028463"/>
        <a:ext cx="4790534" cy="586034"/>
      </dsp:txXfrm>
    </dsp:sp>
    <dsp:sp modelId="{F36E921D-570C-44FC-9F74-69DC0C78F994}">
      <dsp:nvSpPr>
        <dsp:cNvPr id="0" name=""/>
        <dsp:cNvSpPr/>
      </dsp:nvSpPr>
      <dsp:spPr>
        <a:xfrm>
          <a:off x="0" y="4319400"/>
          <a:ext cx="6934200" cy="5544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080C3B22-050B-45AC-B4FA-598CA13F724C}">
      <dsp:nvSpPr>
        <dsp:cNvPr id="0" name=""/>
        <dsp:cNvSpPr/>
      </dsp:nvSpPr>
      <dsp:spPr>
        <a:xfrm>
          <a:off x="346710" y="3994680"/>
          <a:ext cx="4853940" cy="64944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83467" tIns="0" rIns="183467" bIns="0" numCol="1" spcCol="1270" anchor="ctr" anchorCtr="0">
          <a:noAutofit/>
        </a:bodyPr>
        <a:lstStyle/>
        <a:p>
          <a:pPr lvl="0" algn="l" defTabSz="977900">
            <a:lnSpc>
              <a:spcPct val="90000"/>
            </a:lnSpc>
            <a:spcBef>
              <a:spcPct val="0"/>
            </a:spcBef>
            <a:spcAft>
              <a:spcPct val="35000"/>
            </a:spcAft>
          </a:pPr>
          <a:r>
            <a:rPr lang="en-US" sz="2200" kern="1200" dirty="0" smtClean="0"/>
            <a:t>Academic language</a:t>
          </a:r>
          <a:endParaRPr lang="en-US" sz="2200" kern="1200" dirty="0"/>
        </a:p>
      </dsp:txBody>
      <dsp:txXfrm>
        <a:off x="378413" y="4026383"/>
        <a:ext cx="4790534" cy="5860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29377-F711-4F71-886A-125DF50041E0}">
      <dsp:nvSpPr>
        <dsp:cNvPr id="0" name=""/>
        <dsp:cNvSpPr/>
      </dsp:nvSpPr>
      <dsp:spPr>
        <a:xfrm rot="5400000">
          <a:off x="4048192" y="-1544268"/>
          <a:ext cx="919599" cy="4242816"/>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Support children’s language and literacy development through active and multimodal learning</a:t>
          </a:r>
          <a:endParaRPr lang="en-US" sz="1600" kern="1200" dirty="0"/>
        </a:p>
      </dsp:txBody>
      <dsp:txXfrm rot="-5400000">
        <a:off x="2386584" y="162231"/>
        <a:ext cx="4197925" cy="829817"/>
      </dsp:txXfrm>
    </dsp:sp>
    <dsp:sp modelId="{9739072D-C6A0-47A2-8D95-17AEBC3C09B2}">
      <dsp:nvSpPr>
        <dsp:cNvPr id="0" name=""/>
        <dsp:cNvSpPr/>
      </dsp:nvSpPr>
      <dsp:spPr>
        <a:xfrm>
          <a:off x="0" y="2389"/>
          <a:ext cx="2386584" cy="1149498"/>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Instructional goal</a:t>
          </a:r>
          <a:endParaRPr lang="en-US" sz="2400" kern="1200" dirty="0"/>
        </a:p>
      </dsp:txBody>
      <dsp:txXfrm>
        <a:off x="56114" y="58503"/>
        <a:ext cx="2274356" cy="1037270"/>
      </dsp:txXfrm>
    </dsp:sp>
    <dsp:sp modelId="{2FE99F14-1657-4969-B5E8-A6F989DFDA12}">
      <dsp:nvSpPr>
        <dsp:cNvPr id="0" name=""/>
        <dsp:cNvSpPr/>
      </dsp:nvSpPr>
      <dsp:spPr>
        <a:xfrm rot="5400000">
          <a:off x="4048192" y="-337294"/>
          <a:ext cx="919599" cy="4242816"/>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Use interdisciplinary learning experiences to promote children’s development of language and literacy</a:t>
          </a:r>
          <a:endParaRPr lang="en-US" sz="1600" kern="1200" dirty="0"/>
        </a:p>
      </dsp:txBody>
      <dsp:txXfrm rot="-5400000">
        <a:off x="2386584" y="1369205"/>
        <a:ext cx="4197925" cy="829817"/>
      </dsp:txXfrm>
    </dsp:sp>
    <dsp:sp modelId="{B025EBCB-3098-4E04-BB09-5AE6F91D7A27}">
      <dsp:nvSpPr>
        <dsp:cNvPr id="0" name=""/>
        <dsp:cNvSpPr/>
      </dsp:nvSpPr>
      <dsp:spPr>
        <a:xfrm>
          <a:off x="0" y="1209363"/>
          <a:ext cx="2386584" cy="1149498"/>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Subject-specific pedagogy</a:t>
          </a:r>
          <a:endParaRPr lang="en-US" sz="2400" kern="1200" dirty="0"/>
        </a:p>
      </dsp:txBody>
      <dsp:txXfrm>
        <a:off x="56114" y="1265477"/>
        <a:ext cx="2274356" cy="1037270"/>
      </dsp:txXfrm>
    </dsp:sp>
    <dsp:sp modelId="{C7368EB5-3F95-47E4-982A-120A9B45CCF3}">
      <dsp:nvSpPr>
        <dsp:cNvPr id="0" name=""/>
        <dsp:cNvSpPr/>
      </dsp:nvSpPr>
      <dsp:spPr>
        <a:xfrm rot="5400000">
          <a:off x="4048192" y="869678"/>
          <a:ext cx="919599" cy="4242816"/>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Develop language and literacy</a:t>
          </a:r>
          <a:endParaRPr lang="en-US" sz="1600" kern="1200" dirty="0"/>
        </a:p>
      </dsp:txBody>
      <dsp:txXfrm rot="-5400000">
        <a:off x="2386584" y="2576178"/>
        <a:ext cx="4197925" cy="829817"/>
      </dsp:txXfrm>
    </dsp:sp>
    <dsp:sp modelId="{09EA3C58-1D81-430C-8FB6-0E9F8240A14C}">
      <dsp:nvSpPr>
        <dsp:cNvPr id="0" name=""/>
        <dsp:cNvSpPr/>
      </dsp:nvSpPr>
      <dsp:spPr>
        <a:xfrm>
          <a:off x="0" y="2416337"/>
          <a:ext cx="2386584" cy="1149498"/>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Targeted student learning</a:t>
          </a:r>
          <a:endParaRPr lang="en-US" sz="2400" kern="1200" dirty="0"/>
        </a:p>
      </dsp:txBody>
      <dsp:txXfrm>
        <a:off x="56114" y="2472451"/>
        <a:ext cx="2274356" cy="1037270"/>
      </dsp:txXfrm>
    </dsp:sp>
    <dsp:sp modelId="{502C79F5-E33C-4A5E-A25E-594E031E24E8}">
      <dsp:nvSpPr>
        <dsp:cNvPr id="0" name=""/>
        <dsp:cNvSpPr/>
      </dsp:nvSpPr>
      <dsp:spPr>
        <a:xfrm rot="5400000">
          <a:off x="4048192" y="2076652"/>
          <a:ext cx="919599" cy="4242816"/>
        </a:xfrm>
        <a:prstGeom prst="round2Same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Identify and support vocabulary development (appropriate sounds, words, phrases, sentences and paragraphs that children must use or create to engage in learning</a:t>
          </a:r>
          <a:endParaRPr lang="en-US" sz="1500" kern="1200" dirty="0"/>
        </a:p>
      </dsp:txBody>
      <dsp:txXfrm rot="-5400000">
        <a:off x="2386584" y="3783152"/>
        <a:ext cx="4197925" cy="829817"/>
      </dsp:txXfrm>
    </dsp:sp>
    <dsp:sp modelId="{C2F014C8-7BDC-4987-8108-599E1C5C5D7C}">
      <dsp:nvSpPr>
        <dsp:cNvPr id="0" name=""/>
        <dsp:cNvSpPr/>
      </dsp:nvSpPr>
      <dsp:spPr>
        <a:xfrm>
          <a:off x="0" y="3623311"/>
          <a:ext cx="2386584" cy="1149498"/>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Academic language</a:t>
          </a:r>
          <a:endParaRPr lang="en-US" sz="2400" kern="1200" dirty="0"/>
        </a:p>
      </dsp:txBody>
      <dsp:txXfrm>
        <a:off x="56114" y="3679425"/>
        <a:ext cx="2274356" cy="10372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DA0F25-73AE-4387-A09B-E21982FCD64F}">
      <dsp:nvSpPr>
        <dsp:cNvPr id="0" name=""/>
        <dsp:cNvSpPr/>
      </dsp:nvSpPr>
      <dsp:spPr>
        <a:xfrm>
          <a:off x="62309" y="673288"/>
          <a:ext cx="6961980" cy="1013559"/>
        </a:xfrm>
        <a:prstGeom prst="rightArrow">
          <a:avLst>
            <a:gd name="adj1" fmla="val 5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254000" bIns="160903" numCol="1" spcCol="1270" anchor="ctr" anchorCtr="0">
          <a:noAutofit/>
        </a:bodyPr>
        <a:lstStyle/>
        <a:p>
          <a:pPr lvl="0" algn="l" defTabSz="711200">
            <a:lnSpc>
              <a:spcPct val="90000"/>
            </a:lnSpc>
            <a:spcBef>
              <a:spcPct val="0"/>
            </a:spcBef>
            <a:spcAft>
              <a:spcPct val="35000"/>
            </a:spcAft>
          </a:pPr>
          <a:r>
            <a:rPr lang="en-US" sz="1600" kern="1200" dirty="0" smtClean="0"/>
            <a:t>Learning in company</a:t>
          </a:r>
          <a:endParaRPr lang="en-US" sz="1600" kern="1200" dirty="0"/>
        </a:p>
      </dsp:txBody>
      <dsp:txXfrm>
        <a:off x="62309" y="926678"/>
        <a:ext cx="6708590" cy="506779"/>
      </dsp:txXfrm>
    </dsp:sp>
    <dsp:sp modelId="{D18E8EC3-D1EE-4552-84F9-8E69B19F3AB0}">
      <dsp:nvSpPr>
        <dsp:cNvPr id="0" name=""/>
        <dsp:cNvSpPr/>
      </dsp:nvSpPr>
      <dsp:spPr>
        <a:xfrm>
          <a:off x="62309" y="1456543"/>
          <a:ext cx="1604736" cy="1874780"/>
        </a:xfrm>
        <a:prstGeom prst="rect">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1">
          <a:scrgbClr r="0" g="0" b="0"/>
        </a:fillRef>
        <a:effectRef idx="3">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Dedicate time to unpack together</a:t>
          </a:r>
        </a:p>
        <a:p>
          <a:pPr lvl="0" algn="l" defTabSz="711200">
            <a:lnSpc>
              <a:spcPct val="90000"/>
            </a:lnSpc>
            <a:spcBef>
              <a:spcPct val="0"/>
            </a:spcBef>
            <a:spcAft>
              <a:spcPct val="35000"/>
            </a:spcAft>
          </a:pPr>
          <a:r>
            <a:rPr lang="en-US" sz="1600" kern="1200" dirty="0" smtClean="0"/>
            <a:t>URLP document</a:t>
          </a:r>
          <a:endParaRPr lang="en-US" sz="1600" kern="1200" dirty="0"/>
        </a:p>
        <a:p>
          <a:pPr lvl="0" algn="l" defTabSz="711200">
            <a:lnSpc>
              <a:spcPct val="90000"/>
            </a:lnSpc>
            <a:spcBef>
              <a:spcPct val="0"/>
            </a:spcBef>
            <a:spcAft>
              <a:spcPct val="35000"/>
            </a:spcAft>
          </a:pPr>
          <a:r>
            <a:rPr lang="en-US" sz="1600" kern="1200" dirty="0" smtClean="0"/>
            <a:t>Make new BFFs</a:t>
          </a:r>
          <a:endParaRPr lang="en-US" sz="1600" kern="1200" dirty="0"/>
        </a:p>
      </dsp:txBody>
      <dsp:txXfrm>
        <a:off x="62309" y="1456543"/>
        <a:ext cx="1604736" cy="1874780"/>
      </dsp:txXfrm>
    </dsp:sp>
    <dsp:sp modelId="{526C24B3-083C-4609-A8B4-BD41B6A901F0}">
      <dsp:nvSpPr>
        <dsp:cNvPr id="0" name=""/>
        <dsp:cNvSpPr/>
      </dsp:nvSpPr>
      <dsp:spPr>
        <a:xfrm>
          <a:off x="1667046" y="1011022"/>
          <a:ext cx="5357244" cy="1013559"/>
        </a:xfrm>
        <a:prstGeom prst="rightArrow">
          <a:avLst>
            <a:gd name="adj1" fmla="val 5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254000" bIns="160903" numCol="1" spcCol="1270" anchor="ctr" anchorCtr="0">
          <a:noAutofit/>
        </a:bodyPr>
        <a:lstStyle/>
        <a:p>
          <a:pPr lvl="0" algn="l" defTabSz="711200">
            <a:lnSpc>
              <a:spcPct val="90000"/>
            </a:lnSpc>
            <a:spcBef>
              <a:spcPct val="0"/>
            </a:spcBef>
            <a:spcAft>
              <a:spcPct val="35000"/>
            </a:spcAft>
          </a:pPr>
          <a:r>
            <a:rPr lang="en-US" sz="1600" kern="1200" dirty="0" smtClean="0"/>
            <a:t>Local evaluation training</a:t>
          </a:r>
          <a:endParaRPr lang="en-US" sz="1600" kern="1200" dirty="0"/>
        </a:p>
      </dsp:txBody>
      <dsp:txXfrm>
        <a:off x="1667046" y="1264412"/>
        <a:ext cx="5103854" cy="506779"/>
      </dsp:txXfrm>
    </dsp:sp>
    <dsp:sp modelId="{6A62BF35-66A2-4E03-8146-CBAA52E6B674}">
      <dsp:nvSpPr>
        <dsp:cNvPr id="0" name=""/>
        <dsp:cNvSpPr/>
      </dsp:nvSpPr>
      <dsp:spPr>
        <a:xfrm>
          <a:off x="1667046" y="1794276"/>
          <a:ext cx="1604736" cy="1826994"/>
        </a:xfrm>
        <a:prstGeom prst="rect">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1">
          <a:scrgbClr r="0" g="0" b="0"/>
        </a:fillRef>
        <a:effectRef idx="3">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edTPA National Academy</a:t>
          </a:r>
          <a:endParaRPr lang="en-US" sz="1600" kern="1200" dirty="0"/>
        </a:p>
      </dsp:txBody>
      <dsp:txXfrm>
        <a:off x="1667046" y="1794276"/>
        <a:ext cx="1604736" cy="1826994"/>
      </dsp:txXfrm>
    </dsp:sp>
    <dsp:sp modelId="{548ED5E6-E7AB-42D1-BE73-BC1E95D509CD}">
      <dsp:nvSpPr>
        <dsp:cNvPr id="0" name=""/>
        <dsp:cNvSpPr/>
      </dsp:nvSpPr>
      <dsp:spPr>
        <a:xfrm>
          <a:off x="3271782" y="1348755"/>
          <a:ext cx="3752507" cy="1013559"/>
        </a:xfrm>
        <a:prstGeom prst="rightArrow">
          <a:avLst>
            <a:gd name="adj1" fmla="val 5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254000" bIns="160903" numCol="1" spcCol="1270" anchor="ctr" anchorCtr="0">
          <a:noAutofit/>
        </a:bodyPr>
        <a:lstStyle/>
        <a:p>
          <a:pPr lvl="0" algn="l" defTabSz="711200">
            <a:lnSpc>
              <a:spcPct val="90000"/>
            </a:lnSpc>
            <a:spcBef>
              <a:spcPct val="0"/>
            </a:spcBef>
            <a:spcAft>
              <a:spcPct val="35000"/>
            </a:spcAft>
          </a:pPr>
          <a:r>
            <a:rPr lang="en-US" sz="1600" kern="1200" dirty="0" smtClean="0"/>
            <a:t>Official scoring</a:t>
          </a:r>
          <a:endParaRPr lang="en-US" sz="1600" kern="1200" dirty="0"/>
        </a:p>
      </dsp:txBody>
      <dsp:txXfrm>
        <a:off x="3271782" y="1602145"/>
        <a:ext cx="3499117" cy="506779"/>
      </dsp:txXfrm>
    </dsp:sp>
    <dsp:sp modelId="{69F6629F-135E-4A61-B76B-12661E221BDB}">
      <dsp:nvSpPr>
        <dsp:cNvPr id="0" name=""/>
        <dsp:cNvSpPr/>
      </dsp:nvSpPr>
      <dsp:spPr>
        <a:xfrm>
          <a:off x="3271782" y="2132009"/>
          <a:ext cx="1604736" cy="1839210"/>
        </a:xfrm>
        <a:prstGeom prst="rect">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1">
          <a:scrgbClr r="0" g="0" b="0"/>
        </a:fillRef>
        <a:effectRef idx="3">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Apply with Pearson</a:t>
          </a:r>
          <a:endParaRPr lang="en-US" sz="1600" kern="1200" dirty="0"/>
        </a:p>
      </dsp:txBody>
      <dsp:txXfrm>
        <a:off x="3271782" y="2132009"/>
        <a:ext cx="1604736" cy="1839210"/>
      </dsp:txXfrm>
    </dsp:sp>
    <dsp:sp modelId="{097CCCFD-32E5-4ED7-AD30-3B5F24CBF901}">
      <dsp:nvSpPr>
        <dsp:cNvPr id="0" name=""/>
        <dsp:cNvSpPr/>
      </dsp:nvSpPr>
      <dsp:spPr>
        <a:xfrm>
          <a:off x="4876519" y="1686489"/>
          <a:ext cx="2147770" cy="1013559"/>
        </a:xfrm>
        <a:prstGeom prst="rightArrow">
          <a:avLst>
            <a:gd name="adj1" fmla="val 5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254000" bIns="160903" numCol="1" spcCol="1270" anchor="ctr" anchorCtr="0">
          <a:noAutofit/>
        </a:bodyPr>
        <a:lstStyle/>
        <a:p>
          <a:pPr lvl="0" algn="l" defTabSz="711200">
            <a:lnSpc>
              <a:spcPct val="90000"/>
            </a:lnSpc>
            <a:spcBef>
              <a:spcPct val="0"/>
            </a:spcBef>
            <a:spcAft>
              <a:spcPct val="35000"/>
            </a:spcAft>
          </a:pPr>
          <a:r>
            <a:rPr lang="en-US" sz="1600" kern="1200" dirty="0" smtClean="0"/>
            <a:t>Review local samples</a:t>
          </a:r>
          <a:endParaRPr lang="en-US" sz="1600" kern="1200" dirty="0"/>
        </a:p>
      </dsp:txBody>
      <dsp:txXfrm>
        <a:off x="4876519" y="1939879"/>
        <a:ext cx="1894380" cy="506779"/>
      </dsp:txXfrm>
    </dsp:sp>
    <dsp:sp modelId="{F61E7BE3-8A03-42FF-AD97-0DA2A406A82A}">
      <dsp:nvSpPr>
        <dsp:cNvPr id="0" name=""/>
        <dsp:cNvSpPr/>
      </dsp:nvSpPr>
      <dsp:spPr>
        <a:xfrm>
          <a:off x="4876519" y="2469743"/>
          <a:ext cx="1619356" cy="1860767"/>
        </a:xfrm>
        <a:prstGeom prst="rect">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1">
          <a:scrgbClr r="0" g="0" b="0"/>
        </a:fillRef>
        <a:effectRef idx="3">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Nothing like seeing what your own candidates do</a:t>
          </a:r>
          <a:endParaRPr lang="en-US" sz="1600" kern="1200" dirty="0"/>
        </a:p>
      </dsp:txBody>
      <dsp:txXfrm>
        <a:off x="4876519" y="2469743"/>
        <a:ext cx="1619356" cy="186076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C82B96-9E91-4ABC-A31E-413691A14DC1}" type="datetimeFigureOut">
              <a:rPr lang="en-US" smtClean="0"/>
              <a:t>4/13/2016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D58673-76A5-42F1-B519-3119BB8B0337}" type="slidenum">
              <a:rPr lang="en-US" smtClean="0"/>
              <a:t>‹#›</a:t>
            </a:fld>
            <a:endParaRPr lang="en-US"/>
          </a:p>
        </p:txBody>
      </p:sp>
    </p:spTree>
    <p:extLst>
      <p:ext uri="{BB962C8B-B14F-4D97-AF65-F5344CB8AC3E}">
        <p14:creationId xmlns:p14="http://schemas.microsoft.com/office/powerpoint/2010/main" val="2095120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http://nbrc.illinoisstate.edu/</a:t>
            </a:r>
          </a:p>
          <a:p>
            <a:r>
              <a:rPr lang="en-US" dirty="0" smtClean="0"/>
              <a:t>Also ask your edTPA coordinator about detailed alignments</a:t>
            </a:r>
            <a:r>
              <a:rPr lang="en-US" baseline="0" dirty="0" smtClean="0"/>
              <a:t> produced by SCALE (Marzano, Danielson)</a:t>
            </a:r>
            <a:endParaRPr lang="en-US" dirty="0"/>
          </a:p>
        </p:txBody>
      </p:sp>
      <p:sp>
        <p:nvSpPr>
          <p:cNvPr id="4" name="Slide Number Placeholder 3"/>
          <p:cNvSpPr>
            <a:spLocks noGrp="1"/>
          </p:cNvSpPr>
          <p:nvPr>
            <p:ph type="sldNum" sz="quarter" idx="10"/>
          </p:nvPr>
        </p:nvSpPr>
        <p:spPr/>
        <p:txBody>
          <a:bodyPr/>
          <a:lstStyle/>
          <a:p>
            <a:fld id="{B7D58673-76A5-42F1-B519-3119BB8B0337}" type="slidenum">
              <a:rPr lang="en-US" smtClean="0"/>
              <a:t>4</a:t>
            </a:fld>
            <a:endParaRPr lang="en-US"/>
          </a:p>
        </p:txBody>
      </p:sp>
    </p:spTree>
    <p:extLst>
      <p:ext uri="{BB962C8B-B14F-4D97-AF65-F5344CB8AC3E}">
        <p14:creationId xmlns:p14="http://schemas.microsoft.com/office/powerpoint/2010/main" val="2004179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Focus</a:t>
            </a:r>
            <a:r>
              <a:rPr lang="en-US" baseline="0" dirty="0" smtClean="0"/>
              <a:t> on literacy development might seem narrow, but wonder if it’s not the essential academic target in ECE settings.  Yes, play and centers are also important to practice . . .</a:t>
            </a:r>
            <a:endParaRPr lang="en-US" dirty="0"/>
          </a:p>
        </p:txBody>
      </p:sp>
      <p:sp>
        <p:nvSpPr>
          <p:cNvPr id="4" name="Slide Number Placeholder 3"/>
          <p:cNvSpPr>
            <a:spLocks noGrp="1"/>
          </p:cNvSpPr>
          <p:nvPr>
            <p:ph type="sldNum" sz="quarter" idx="10"/>
          </p:nvPr>
        </p:nvSpPr>
        <p:spPr/>
        <p:txBody>
          <a:bodyPr/>
          <a:lstStyle/>
          <a:p>
            <a:fld id="{B7D58673-76A5-42F1-B519-3119BB8B0337}" type="slidenum">
              <a:rPr lang="en-US" smtClean="0"/>
              <a:t>9</a:t>
            </a:fld>
            <a:endParaRPr lang="en-US"/>
          </a:p>
        </p:txBody>
      </p:sp>
    </p:spTree>
    <p:extLst>
      <p:ext uri="{BB962C8B-B14F-4D97-AF65-F5344CB8AC3E}">
        <p14:creationId xmlns:p14="http://schemas.microsoft.com/office/powerpoint/2010/main" val="2349338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B4DD1B-F16D-4AB7-9BF1-2AD4EFD48BF7}" type="datetimeFigureOut">
              <a:rPr lang="en-US" smtClean="0"/>
              <a:t>4/13/2016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A3A367-26B9-4222-9137-991AE150FA6D}" type="slidenum">
              <a:rPr lang="en-US" smtClean="0"/>
              <a:t>‹#›</a:t>
            </a:fld>
            <a:endParaRPr lang="en-US"/>
          </a:p>
        </p:txBody>
      </p:sp>
    </p:spTree>
    <p:extLst>
      <p:ext uri="{BB962C8B-B14F-4D97-AF65-F5344CB8AC3E}">
        <p14:creationId xmlns:p14="http://schemas.microsoft.com/office/powerpoint/2010/main" val="3002274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B4DD1B-F16D-4AB7-9BF1-2AD4EFD48BF7}" type="datetimeFigureOut">
              <a:rPr lang="en-US" smtClean="0"/>
              <a:t>4/13/2016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A3A367-26B9-4222-9137-991AE150FA6D}" type="slidenum">
              <a:rPr lang="en-US" smtClean="0"/>
              <a:t>‹#›</a:t>
            </a:fld>
            <a:endParaRPr lang="en-US"/>
          </a:p>
        </p:txBody>
      </p:sp>
    </p:spTree>
    <p:extLst>
      <p:ext uri="{BB962C8B-B14F-4D97-AF65-F5344CB8AC3E}">
        <p14:creationId xmlns:p14="http://schemas.microsoft.com/office/powerpoint/2010/main" val="2612983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B4DD1B-F16D-4AB7-9BF1-2AD4EFD48BF7}" type="datetimeFigureOut">
              <a:rPr lang="en-US" smtClean="0"/>
              <a:t>4/13/2016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A3A367-26B9-4222-9137-991AE150FA6D}" type="slidenum">
              <a:rPr lang="en-US" smtClean="0"/>
              <a:t>‹#›</a:t>
            </a:fld>
            <a:endParaRPr lang="en-US"/>
          </a:p>
        </p:txBody>
      </p:sp>
    </p:spTree>
    <p:extLst>
      <p:ext uri="{BB962C8B-B14F-4D97-AF65-F5344CB8AC3E}">
        <p14:creationId xmlns:p14="http://schemas.microsoft.com/office/powerpoint/2010/main" val="2043659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B4DD1B-F16D-4AB7-9BF1-2AD4EFD48BF7}" type="datetimeFigureOut">
              <a:rPr lang="en-US" smtClean="0"/>
              <a:t>4/13/2016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A3A367-26B9-4222-9137-991AE150FA6D}" type="slidenum">
              <a:rPr lang="en-US" smtClean="0"/>
              <a:t>‹#›</a:t>
            </a:fld>
            <a:endParaRPr lang="en-US"/>
          </a:p>
        </p:txBody>
      </p:sp>
    </p:spTree>
    <p:extLst>
      <p:ext uri="{BB962C8B-B14F-4D97-AF65-F5344CB8AC3E}">
        <p14:creationId xmlns:p14="http://schemas.microsoft.com/office/powerpoint/2010/main" val="3258110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B4DD1B-F16D-4AB7-9BF1-2AD4EFD48BF7}" type="datetimeFigureOut">
              <a:rPr lang="en-US" smtClean="0"/>
              <a:t>4/13/2016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A3A367-26B9-4222-9137-991AE150FA6D}" type="slidenum">
              <a:rPr lang="en-US" smtClean="0"/>
              <a:t>‹#›</a:t>
            </a:fld>
            <a:endParaRPr lang="en-US"/>
          </a:p>
        </p:txBody>
      </p:sp>
    </p:spTree>
    <p:extLst>
      <p:ext uri="{BB962C8B-B14F-4D97-AF65-F5344CB8AC3E}">
        <p14:creationId xmlns:p14="http://schemas.microsoft.com/office/powerpoint/2010/main" val="968681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B4DD1B-F16D-4AB7-9BF1-2AD4EFD48BF7}" type="datetimeFigureOut">
              <a:rPr lang="en-US" smtClean="0"/>
              <a:t>4/13/2016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A3A367-26B9-4222-9137-991AE150FA6D}" type="slidenum">
              <a:rPr lang="en-US" smtClean="0"/>
              <a:t>‹#›</a:t>
            </a:fld>
            <a:endParaRPr lang="en-US"/>
          </a:p>
        </p:txBody>
      </p:sp>
    </p:spTree>
    <p:extLst>
      <p:ext uri="{BB962C8B-B14F-4D97-AF65-F5344CB8AC3E}">
        <p14:creationId xmlns:p14="http://schemas.microsoft.com/office/powerpoint/2010/main" val="886228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B4DD1B-F16D-4AB7-9BF1-2AD4EFD48BF7}" type="datetimeFigureOut">
              <a:rPr lang="en-US" smtClean="0"/>
              <a:t>4/13/2016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A3A367-26B9-4222-9137-991AE150FA6D}" type="slidenum">
              <a:rPr lang="en-US" smtClean="0"/>
              <a:t>‹#›</a:t>
            </a:fld>
            <a:endParaRPr lang="en-US"/>
          </a:p>
        </p:txBody>
      </p:sp>
    </p:spTree>
    <p:extLst>
      <p:ext uri="{BB962C8B-B14F-4D97-AF65-F5344CB8AC3E}">
        <p14:creationId xmlns:p14="http://schemas.microsoft.com/office/powerpoint/2010/main" val="3950354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B4DD1B-F16D-4AB7-9BF1-2AD4EFD48BF7}" type="datetimeFigureOut">
              <a:rPr lang="en-US" smtClean="0"/>
              <a:t>4/13/2016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A3A367-26B9-4222-9137-991AE150FA6D}" type="slidenum">
              <a:rPr lang="en-US" smtClean="0"/>
              <a:t>‹#›</a:t>
            </a:fld>
            <a:endParaRPr lang="en-US"/>
          </a:p>
        </p:txBody>
      </p:sp>
    </p:spTree>
    <p:extLst>
      <p:ext uri="{BB962C8B-B14F-4D97-AF65-F5344CB8AC3E}">
        <p14:creationId xmlns:p14="http://schemas.microsoft.com/office/powerpoint/2010/main" val="1345386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B4DD1B-F16D-4AB7-9BF1-2AD4EFD48BF7}" type="datetimeFigureOut">
              <a:rPr lang="en-US" smtClean="0"/>
              <a:t>4/13/2016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A3A367-26B9-4222-9137-991AE150FA6D}" type="slidenum">
              <a:rPr lang="en-US" smtClean="0"/>
              <a:t>‹#›</a:t>
            </a:fld>
            <a:endParaRPr lang="en-US"/>
          </a:p>
        </p:txBody>
      </p:sp>
    </p:spTree>
    <p:extLst>
      <p:ext uri="{BB962C8B-B14F-4D97-AF65-F5344CB8AC3E}">
        <p14:creationId xmlns:p14="http://schemas.microsoft.com/office/powerpoint/2010/main" val="2786251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B4DD1B-F16D-4AB7-9BF1-2AD4EFD48BF7}" type="datetimeFigureOut">
              <a:rPr lang="en-US" smtClean="0"/>
              <a:t>4/13/2016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A3A367-26B9-4222-9137-991AE150FA6D}" type="slidenum">
              <a:rPr lang="en-US" smtClean="0"/>
              <a:t>‹#›</a:t>
            </a:fld>
            <a:endParaRPr lang="en-US"/>
          </a:p>
        </p:txBody>
      </p:sp>
    </p:spTree>
    <p:extLst>
      <p:ext uri="{BB962C8B-B14F-4D97-AF65-F5344CB8AC3E}">
        <p14:creationId xmlns:p14="http://schemas.microsoft.com/office/powerpoint/2010/main" val="3154160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B4DD1B-F16D-4AB7-9BF1-2AD4EFD48BF7}" type="datetimeFigureOut">
              <a:rPr lang="en-US" smtClean="0"/>
              <a:t>4/13/2016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A3A367-26B9-4222-9137-991AE150FA6D}" type="slidenum">
              <a:rPr lang="en-US" smtClean="0"/>
              <a:t>‹#›</a:t>
            </a:fld>
            <a:endParaRPr lang="en-US"/>
          </a:p>
        </p:txBody>
      </p:sp>
    </p:spTree>
    <p:extLst>
      <p:ext uri="{BB962C8B-B14F-4D97-AF65-F5344CB8AC3E}">
        <p14:creationId xmlns:p14="http://schemas.microsoft.com/office/powerpoint/2010/main" val="2559445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B4DD1B-F16D-4AB7-9BF1-2AD4EFD48BF7}" type="datetimeFigureOut">
              <a:rPr lang="en-US" smtClean="0"/>
              <a:t>4/13/2016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A3A367-26B9-4222-9137-991AE150FA6D}" type="slidenum">
              <a:rPr lang="en-US" smtClean="0"/>
              <a:t>‹#›</a:t>
            </a:fld>
            <a:endParaRPr lang="en-US"/>
          </a:p>
        </p:txBody>
      </p:sp>
    </p:spTree>
    <p:extLst>
      <p:ext uri="{BB962C8B-B14F-4D97-AF65-F5344CB8AC3E}">
        <p14:creationId xmlns:p14="http://schemas.microsoft.com/office/powerpoint/2010/main" val="1524338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M:\assessment\TPAC\TPAC presentations\images\ece classroom.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381000"/>
            <a:ext cx="5019675" cy="334645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685800" y="3654425"/>
            <a:ext cx="7772400" cy="1470025"/>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solidFill>
                  <a:sysClr val="windowText" lastClr="000000"/>
                </a:solidFill>
                <a:effectLst>
                  <a:outerShdw blurRad="50800" dist="39000" dir="5460000" algn="tl">
                    <a:srgbClr val="000000">
                      <a:alpha val="38000"/>
                    </a:srgbClr>
                  </a:outerShdw>
                </a:effectLst>
              </a:rPr>
              <a:t>Performance Assessment</a:t>
            </a:r>
            <a:endParaRPr lang="en-US" b="1" dirty="0">
              <a:ln w="11430"/>
              <a:solidFill>
                <a:sysClr val="windowText" lastClr="000000"/>
              </a:solidFill>
              <a:effectLst>
                <a:outerShdw blurRad="50800" dist="39000" dir="5460000" algn="tl">
                  <a:srgbClr val="000000">
                    <a:alpha val="38000"/>
                  </a:srgbClr>
                </a:outerShdw>
              </a:effectLst>
            </a:endParaRPr>
          </a:p>
        </p:txBody>
      </p:sp>
      <p:sp>
        <p:nvSpPr>
          <p:cNvPr id="5" name="Subtitle 4"/>
          <p:cNvSpPr>
            <a:spLocks noGrp="1"/>
          </p:cNvSpPr>
          <p:nvPr>
            <p:ph type="subTitle" idx="1"/>
          </p:nvPr>
        </p:nvSpPr>
        <p:spPr>
          <a:xfrm>
            <a:off x="1371600" y="4876800"/>
            <a:ext cx="6400800" cy="17526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solidFill>
                  <a:schemeClr val="bg2">
                    <a:lumMod val="25000"/>
                  </a:schemeClr>
                </a:solidFill>
                <a:effectLst>
                  <a:outerShdw blurRad="50800" dist="39000" dir="5460000" algn="tl">
                    <a:srgbClr val="000000">
                      <a:alpha val="38000"/>
                    </a:srgbClr>
                  </a:outerShdw>
                </a:effectLst>
              </a:rPr>
              <a:t>Early Childhood Education</a:t>
            </a:r>
            <a:endParaRPr lang="en-US" b="1" dirty="0">
              <a:ln w="11430"/>
              <a:solidFill>
                <a:schemeClr val="bg2">
                  <a:lumMod val="25000"/>
                </a:schemeClr>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125502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Faculty </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knowledge</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3" name="Diagram 2"/>
          <p:cNvGraphicFramePr/>
          <p:nvPr>
            <p:extLst>
              <p:ext uri="{D42A27DB-BD31-4B8C-83A1-F6EECF244321}">
                <p14:modId xmlns:p14="http://schemas.microsoft.com/office/powerpoint/2010/main" val="2505070369"/>
              </p:ext>
            </p:extLst>
          </p:nvPr>
        </p:nvGraphicFramePr>
        <p:xfrm>
          <a:off x="1143000" y="1397000"/>
          <a:ext cx="7086600" cy="500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92746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Faculty </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knowledge</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219200"/>
            <a:ext cx="7332584"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03494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r>
              <a:rPr lang="en-US" b="1" dirty="0">
                <a:ln w="11430"/>
                <a:solidFill>
                  <a:srgbClr val="00B050"/>
                </a:solidFill>
                <a:effectLst>
                  <a:outerShdw blurRad="50800" dist="39000" dir="5460000" algn="tl">
                    <a:srgbClr val="000000">
                      <a:alpha val="38000"/>
                    </a:srgbClr>
                  </a:outerShdw>
                </a:effectLst>
              </a:rPr>
              <a:t>Candidate </a:t>
            </a:r>
            <a:r>
              <a:rPr lang="en-US" b="1" dirty="0" smtClean="0">
                <a:ln w="11430"/>
                <a:solidFill>
                  <a:srgbClr val="00B050"/>
                </a:solidFill>
                <a:effectLst>
                  <a:outerShdw blurRad="50800" dist="39000" dir="5460000" algn="tl">
                    <a:srgbClr val="000000">
                      <a:alpha val="38000"/>
                    </a:srgbClr>
                  </a:outerShdw>
                </a:effectLst>
              </a:rPr>
              <a:t>preparation</a:t>
            </a:r>
            <a:endParaRPr lang="en-US" b="1" dirty="0">
              <a:ln w="11430"/>
              <a:solidFill>
                <a:srgbClr val="00B050"/>
              </a:soli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a:xfrm>
            <a:off x="457200" y="1600201"/>
            <a:ext cx="8229600" cy="2362200"/>
          </a:xfrm>
        </p:spPr>
        <p:txBody>
          <a:bodyPr>
            <a:normAutofit fontScale="92500" lnSpcReduction="20000"/>
          </a:bodyPr>
          <a:lstStyle/>
          <a:p>
            <a:r>
              <a:rPr lang="en-US" dirty="0" smtClean="0"/>
              <a:t>Backwards mapping</a:t>
            </a:r>
          </a:p>
          <a:p>
            <a:pPr lvl="1"/>
            <a:r>
              <a:rPr lang="en-US" dirty="0" smtClean="0"/>
              <a:t>Thoroughly introduced</a:t>
            </a:r>
          </a:p>
          <a:p>
            <a:pPr lvl="1"/>
            <a:r>
              <a:rPr lang="en-US" dirty="0" smtClean="0"/>
              <a:t>Opportunities to practice and get feedback</a:t>
            </a:r>
          </a:p>
          <a:p>
            <a:r>
              <a:rPr lang="en-US" dirty="0" smtClean="0"/>
              <a:t>Most technically difficult earlier</a:t>
            </a:r>
          </a:p>
          <a:p>
            <a:r>
              <a:rPr lang="en-US" dirty="0" smtClean="0"/>
              <a:t>Structured supports</a:t>
            </a:r>
          </a:p>
          <a:p>
            <a:endParaRPr lang="en-US" dirty="0"/>
          </a:p>
        </p:txBody>
      </p:sp>
      <p:pic>
        <p:nvPicPr>
          <p:cNvPr id="9218" name="Picture 2" descr="M:\assessment\TPAC\TPAC presentations\images\ece engaged.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8687" y="3733800"/>
            <a:ext cx="4635313"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04095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solidFill>
                  <a:srgbClr val="00B050"/>
                </a:solidFill>
                <a:effectLst>
                  <a:outerShdw blurRad="50800" dist="39000" dir="5460000" algn="tl">
                    <a:srgbClr val="000000">
                      <a:alpha val="38000"/>
                    </a:srgbClr>
                  </a:outerShdw>
                </a:effectLst>
              </a:rPr>
              <a:t>Cueing in lesson plan template</a:t>
            </a:r>
            <a:endParaRPr lang="en-US" b="1" dirty="0">
              <a:ln w="11430"/>
              <a:solidFill>
                <a:srgbClr val="00B050"/>
              </a:solidFill>
              <a:effectLst>
                <a:outerShdw blurRad="50800" dist="39000" dir="5460000" algn="tl">
                  <a:srgbClr val="000000">
                    <a:alpha val="38000"/>
                  </a:srgbClr>
                </a:outerShdw>
              </a:effectLs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475" y="1447800"/>
            <a:ext cx="7121525" cy="5112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11871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solidFill>
                  <a:srgbClr val="00B050"/>
                </a:solidFill>
                <a:effectLst>
                  <a:outerShdw blurRad="50800" dist="39000" dir="5460000" algn="tl">
                    <a:srgbClr val="000000">
                      <a:alpha val="38000"/>
                    </a:srgbClr>
                  </a:outerShdw>
                </a:effectLst>
              </a:rPr>
              <a:t>Thinking organizers</a:t>
            </a:r>
            <a:endParaRPr lang="en-US" b="1" dirty="0">
              <a:ln w="11430"/>
              <a:solidFill>
                <a:srgbClr val="00B050"/>
              </a:solidFill>
              <a:effectLst>
                <a:outerShdw blurRad="50800" dist="39000" dir="5460000" algn="tl">
                  <a:srgbClr val="000000">
                    <a:alpha val="38000"/>
                  </a:srgbClr>
                </a:outerShdw>
              </a:effectLs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063" y="1295401"/>
            <a:ext cx="8051409"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1456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375" y="1593850"/>
            <a:ext cx="7207250" cy="457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a:ln w="11430"/>
                <a:solidFill>
                  <a:srgbClr val="00B050"/>
                </a:solidFill>
                <a:effectLst>
                  <a:outerShdw blurRad="50800" dist="39000" dir="5460000" algn="tl">
                    <a:srgbClr val="000000">
                      <a:alpha val="38000"/>
                    </a:srgbClr>
                  </a:outerShdw>
                </a:effectLst>
              </a:rPr>
              <a:t>Thinking organizers</a:t>
            </a:r>
          </a:p>
        </p:txBody>
      </p:sp>
    </p:spTree>
    <p:extLst>
      <p:ext uri="{BB962C8B-B14F-4D97-AF65-F5344CB8AC3E}">
        <p14:creationId xmlns:p14="http://schemas.microsoft.com/office/powerpoint/2010/main" val="13739704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solidFill>
                  <a:srgbClr val="00B050"/>
                </a:solidFill>
                <a:effectLst>
                  <a:outerShdw blurRad="50800" dist="39000" dir="5460000" algn="tl">
                    <a:srgbClr val="000000">
                      <a:alpha val="38000"/>
                    </a:srgbClr>
                  </a:outerShdw>
                </a:effectLst>
              </a:rPr>
              <a:t>Academic language </a:t>
            </a:r>
            <a:endParaRPr lang="en-US" b="1" dirty="0">
              <a:ln w="11430"/>
              <a:solidFill>
                <a:srgbClr val="00B050"/>
              </a:soli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a:xfrm>
            <a:off x="457200" y="4343401"/>
            <a:ext cx="8229600" cy="2895599"/>
          </a:xfrm>
        </p:spPr>
        <p:txBody>
          <a:bodyPr>
            <a:normAutofit/>
          </a:bodyPr>
          <a:lstStyle/>
          <a:p>
            <a:pPr lvl="0"/>
            <a:r>
              <a:rPr lang="en-US" sz="2400" dirty="0" smtClean="0"/>
              <a:t>key </a:t>
            </a:r>
            <a:r>
              <a:rPr lang="en-US" sz="2400" dirty="0"/>
              <a:t>to children being able to </a:t>
            </a:r>
            <a:r>
              <a:rPr lang="en-US" sz="2400" i="1" dirty="0"/>
              <a:t>participate</a:t>
            </a:r>
            <a:r>
              <a:rPr lang="en-US" sz="2400" dirty="0"/>
              <a:t> in learning. </a:t>
            </a:r>
            <a:endParaRPr lang="en-US" sz="2400" dirty="0" smtClean="0"/>
          </a:p>
          <a:p>
            <a:pPr lvl="0"/>
            <a:endParaRPr lang="en-US" sz="2400" dirty="0"/>
          </a:p>
          <a:p>
            <a:pPr lvl="0"/>
            <a:r>
              <a:rPr lang="en-US" sz="2400" dirty="0" smtClean="0"/>
              <a:t>Practice </a:t>
            </a:r>
            <a:r>
              <a:rPr lang="en-US" sz="2400" dirty="0">
                <a:solidFill>
                  <a:srgbClr val="00B050"/>
                </a:solidFill>
              </a:rPr>
              <a:t>identifying </a:t>
            </a:r>
            <a:r>
              <a:rPr lang="en-US" sz="2400" dirty="0" smtClean="0">
                <a:solidFill>
                  <a:srgbClr val="00B050"/>
                </a:solidFill>
              </a:rPr>
              <a:t>essential vocabulary</a:t>
            </a:r>
            <a:r>
              <a:rPr lang="en-US" sz="2400" dirty="0" smtClean="0"/>
              <a:t>, </a:t>
            </a:r>
            <a:r>
              <a:rPr lang="en-US" sz="2400" dirty="0">
                <a:solidFill>
                  <a:srgbClr val="00B050"/>
                </a:solidFill>
              </a:rPr>
              <a:t>designing supports </a:t>
            </a:r>
            <a:r>
              <a:rPr lang="en-US" sz="2400" dirty="0"/>
              <a:t>for children’s use of the vocabulary, and </a:t>
            </a:r>
            <a:r>
              <a:rPr lang="en-US" sz="2400" dirty="0">
                <a:solidFill>
                  <a:srgbClr val="00B050"/>
                </a:solidFill>
              </a:rPr>
              <a:t>explaining why </a:t>
            </a:r>
            <a:r>
              <a:rPr lang="en-US" sz="2400" dirty="0"/>
              <a:t>these supports will assist the children in using the vocabulary. </a:t>
            </a:r>
          </a:p>
          <a:p>
            <a:endParaRPr lang="en-US" sz="2400" dirty="0"/>
          </a:p>
          <a:p>
            <a:endParaRPr lang="en-US" sz="2400" dirty="0"/>
          </a:p>
        </p:txBody>
      </p:sp>
      <p:pic>
        <p:nvPicPr>
          <p:cNvPr id="10242" name="Picture 2" descr="M:\assessment\TPAC\TPAC presentations\images\children engaged.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03287" y="1524000"/>
            <a:ext cx="3937426" cy="2627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0042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a:ln w="11430"/>
                <a:solidFill>
                  <a:schemeClr val="accent4"/>
                </a:solidFill>
                <a:effectLst>
                  <a:outerShdw blurRad="50800" dist="39000" dir="5460000" algn="tl">
                    <a:srgbClr val="000000">
                      <a:alpha val="38000"/>
                    </a:srgbClr>
                  </a:outerShdw>
                </a:effectLst>
              </a:rPr>
              <a:t>Candidate </a:t>
            </a:r>
            <a:r>
              <a:rPr lang="en-US" b="1" dirty="0" smtClean="0">
                <a:ln w="11430"/>
                <a:solidFill>
                  <a:schemeClr val="accent4"/>
                </a:solidFill>
                <a:effectLst>
                  <a:outerShdw blurRad="50800" dist="39000" dir="5460000" algn="tl">
                    <a:srgbClr val="000000">
                      <a:alpha val="38000"/>
                    </a:srgbClr>
                  </a:outerShdw>
                </a:effectLst>
              </a:rPr>
              <a:t>&amp; supervisor support</a:t>
            </a:r>
            <a:endParaRPr lang="en-US" b="1" dirty="0">
              <a:ln w="11430"/>
              <a:solidFill>
                <a:schemeClr val="accent4"/>
              </a:solidFill>
              <a:effectLst>
                <a:outerShdw blurRad="50800" dist="39000" dir="5460000" algn="tl">
                  <a:srgbClr val="000000">
                    <a:alpha val="38000"/>
                  </a:srgbClr>
                </a:outerShdw>
              </a:effectLst>
            </a:endParaRPr>
          </a:p>
        </p:txBody>
      </p:sp>
      <p:graphicFrame>
        <p:nvGraphicFramePr>
          <p:cNvPr id="5" name="Table 4"/>
          <p:cNvGraphicFramePr>
            <a:graphicFrameLocks noGrp="1"/>
          </p:cNvGraphicFramePr>
          <p:nvPr>
            <p:extLst>
              <p:ext uri="{D42A27DB-BD31-4B8C-83A1-F6EECF244321}">
                <p14:modId xmlns:p14="http://schemas.microsoft.com/office/powerpoint/2010/main" val="2691542697"/>
              </p:ext>
            </p:extLst>
          </p:nvPr>
        </p:nvGraphicFramePr>
        <p:xfrm>
          <a:off x="1074420" y="2346865"/>
          <a:ext cx="6995160" cy="3634994"/>
        </p:xfrm>
        <a:graphic>
          <a:graphicData uri="http://schemas.openxmlformats.org/drawingml/2006/table">
            <a:tbl>
              <a:tblPr firstRow="1" firstCol="1" bandRow="1">
                <a:tableStyleId>{1E171933-4619-4E11-9A3F-F7608DF75F80}</a:tableStyleId>
              </a:tblPr>
              <a:tblGrid>
                <a:gridCol w="6995160"/>
              </a:tblGrid>
              <a:tr h="175260">
                <a:tc>
                  <a:txBody>
                    <a:bodyPr/>
                    <a:lstStyle/>
                    <a:p>
                      <a:pPr marL="0" marR="0" algn="ctr">
                        <a:lnSpc>
                          <a:spcPct val="115000"/>
                        </a:lnSpc>
                        <a:spcBef>
                          <a:spcPts val="0"/>
                        </a:spcBef>
                        <a:spcAft>
                          <a:spcPts val="0"/>
                        </a:spcAft>
                      </a:pPr>
                      <a:r>
                        <a:rPr lang="en-US" sz="1400" dirty="0">
                          <a:effectLst/>
                        </a:rPr>
                        <a:t>DOMAIN 3b: Using Questioning and Discussion Techniques</a:t>
                      </a:r>
                      <a:endParaRPr lang="en-US" sz="1400" dirty="0">
                        <a:effectLst/>
                        <a:latin typeface="Calibri"/>
                        <a:ea typeface="Calibri"/>
                        <a:cs typeface="Times New Roman"/>
                      </a:endParaRPr>
                    </a:p>
                  </a:txBody>
                  <a:tcPr marL="68580" marR="68580" marT="0" marB="0"/>
                </a:tc>
              </a:tr>
              <a:tr h="422275">
                <a:tc>
                  <a:txBody>
                    <a:bodyPr/>
                    <a:lstStyle/>
                    <a:p>
                      <a:pPr marL="0" marR="0">
                        <a:lnSpc>
                          <a:spcPct val="115000"/>
                        </a:lnSpc>
                        <a:spcBef>
                          <a:spcPts val="0"/>
                        </a:spcBef>
                        <a:spcAft>
                          <a:spcPts val="0"/>
                        </a:spcAft>
                      </a:pPr>
                      <a:r>
                        <a:rPr lang="en-US" sz="1400">
                          <a:effectLst/>
                        </a:rPr>
                        <a:t>1.Questions of high cognitive challenge, formulated by both students and teacher</a:t>
                      </a:r>
                      <a:endParaRPr lang="en-US" sz="1400">
                        <a:effectLst/>
                        <a:latin typeface="Calibri"/>
                        <a:ea typeface="Calibri"/>
                        <a:cs typeface="Times New Roman"/>
                      </a:endParaRPr>
                    </a:p>
                  </a:txBody>
                  <a:tcPr marL="68580" marR="68580" marT="0" marB="0"/>
                </a:tc>
              </a:tr>
              <a:tr h="445135">
                <a:tc>
                  <a:txBody>
                    <a:bodyPr/>
                    <a:lstStyle/>
                    <a:p>
                      <a:pPr marL="0" marR="0">
                        <a:lnSpc>
                          <a:spcPct val="115000"/>
                        </a:lnSpc>
                        <a:spcBef>
                          <a:spcPts val="0"/>
                        </a:spcBef>
                        <a:spcAft>
                          <a:spcPts val="0"/>
                        </a:spcAft>
                      </a:pPr>
                      <a:r>
                        <a:rPr lang="en-US" sz="1400">
                          <a:effectLst/>
                        </a:rPr>
                        <a:t>2. Questions with multiple correct answers or multiple approaches, even when there is a single correct response</a:t>
                      </a:r>
                    </a:p>
                    <a:p>
                      <a:pPr marL="0" marR="0">
                        <a:lnSpc>
                          <a:spcPct val="115000"/>
                        </a:lnSpc>
                        <a:spcBef>
                          <a:spcPts val="0"/>
                        </a:spcBef>
                        <a:spcAft>
                          <a:spcPts val="0"/>
                        </a:spcAft>
                      </a:pPr>
                      <a:r>
                        <a:rPr lang="en-US" sz="1400">
                          <a:effectLst/>
                        </a:rPr>
                        <a:t> </a:t>
                      </a:r>
                      <a:endParaRPr lang="en-US" sz="1400">
                        <a:effectLst/>
                        <a:latin typeface="Calibri"/>
                        <a:ea typeface="Calibri"/>
                        <a:cs typeface="Times New Roman"/>
                      </a:endParaRPr>
                    </a:p>
                  </a:txBody>
                  <a:tcPr marL="68580" marR="68580" marT="0" marB="0"/>
                </a:tc>
              </a:tr>
              <a:tr h="513715">
                <a:tc>
                  <a:txBody>
                    <a:bodyPr/>
                    <a:lstStyle/>
                    <a:p>
                      <a:pPr marL="0" marR="0">
                        <a:lnSpc>
                          <a:spcPct val="115000"/>
                        </a:lnSpc>
                        <a:spcBef>
                          <a:spcPts val="0"/>
                        </a:spcBef>
                        <a:spcAft>
                          <a:spcPts val="0"/>
                        </a:spcAft>
                      </a:pPr>
                      <a:r>
                        <a:rPr lang="en-US" sz="1400">
                          <a:effectLst/>
                        </a:rPr>
                        <a:t>3. Effective use of student responses and ideas</a:t>
                      </a:r>
                    </a:p>
                    <a:p>
                      <a:pPr marL="0" marR="0">
                        <a:lnSpc>
                          <a:spcPct val="115000"/>
                        </a:lnSpc>
                        <a:spcBef>
                          <a:spcPts val="0"/>
                        </a:spcBef>
                        <a:spcAft>
                          <a:spcPts val="0"/>
                        </a:spcAft>
                      </a:pPr>
                      <a:r>
                        <a:rPr lang="en-US" sz="1400">
                          <a:effectLst/>
                        </a:rPr>
                        <a:t> </a:t>
                      </a:r>
                      <a:endParaRPr lang="en-US" sz="1400">
                        <a:effectLst/>
                        <a:latin typeface="Calibri"/>
                        <a:ea typeface="Calibri"/>
                        <a:cs typeface="Times New Roman"/>
                      </a:endParaRPr>
                    </a:p>
                  </a:txBody>
                  <a:tcPr marL="68580" marR="68580" marT="0" marB="0"/>
                </a:tc>
              </a:tr>
              <a:tr h="450850">
                <a:tc>
                  <a:txBody>
                    <a:bodyPr/>
                    <a:lstStyle/>
                    <a:p>
                      <a:pPr marL="0" marR="0">
                        <a:lnSpc>
                          <a:spcPct val="115000"/>
                        </a:lnSpc>
                        <a:spcBef>
                          <a:spcPts val="0"/>
                        </a:spcBef>
                        <a:spcAft>
                          <a:spcPts val="0"/>
                        </a:spcAft>
                      </a:pPr>
                      <a:r>
                        <a:rPr lang="en-US" sz="1400" dirty="0">
                          <a:effectLst/>
                        </a:rPr>
                        <a:t>4. Discussion, with the teacher stepping out of the central, mediating role</a:t>
                      </a:r>
                    </a:p>
                    <a:p>
                      <a:pPr marL="0" marR="0">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8580" marR="68580" marT="0" marB="0"/>
                </a:tc>
              </a:tr>
              <a:tr h="622300">
                <a:tc>
                  <a:txBody>
                    <a:bodyPr/>
                    <a:lstStyle/>
                    <a:p>
                      <a:pPr marL="0" marR="0">
                        <a:lnSpc>
                          <a:spcPct val="115000"/>
                        </a:lnSpc>
                        <a:spcBef>
                          <a:spcPts val="0"/>
                        </a:spcBef>
                        <a:spcAft>
                          <a:spcPts val="0"/>
                        </a:spcAft>
                      </a:pPr>
                      <a:r>
                        <a:rPr lang="en-US" sz="1400">
                          <a:effectLst/>
                        </a:rPr>
                        <a:t>5. Focus on the reasoning exhibited by students in discussion, both in give-and-take with the teacher and with their classmates</a:t>
                      </a:r>
                    </a:p>
                    <a:p>
                      <a:pPr marL="0" marR="0">
                        <a:lnSpc>
                          <a:spcPct val="115000"/>
                        </a:lnSpc>
                        <a:spcBef>
                          <a:spcPts val="0"/>
                        </a:spcBef>
                        <a:spcAft>
                          <a:spcPts val="0"/>
                        </a:spcAft>
                      </a:pPr>
                      <a:r>
                        <a:rPr lang="en-US" sz="1400">
                          <a:effectLst/>
                        </a:rPr>
                        <a:t> </a:t>
                      </a:r>
                      <a:endParaRPr lang="en-US" sz="1400">
                        <a:effectLst/>
                        <a:latin typeface="Calibri"/>
                        <a:ea typeface="Calibri"/>
                        <a:cs typeface="Times New Roman"/>
                      </a:endParaRPr>
                    </a:p>
                  </a:txBody>
                  <a:tcPr marL="68580" marR="68580" marT="0" marB="0"/>
                </a:tc>
              </a:tr>
              <a:tr h="222250">
                <a:tc>
                  <a:txBody>
                    <a:bodyPr/>
                    <a:lstStyle/>
                    <a:p>
                      <a:pPr marL="0" marR="0">
                        <a:lnSpc>
                          <a:spcPct val="115000"/>
                        </a:lnSpc>
                        <a:spcBef>
                          <a:spcPts val="0"/>
                        </a:spcBef>
                        <a:spcAft>
                          <a:spcPts val="0"/>
                        </a:spcAft>
                      </a:pPr>
                      <a:r>
                        <a:rPr lang="en-US" sz="1400" dirty="0">
                          <a:effectLst/>
                        </a:rPr>
                        <a:t>6. High levels of student participation in discussion</a:t>
                      </a:r>
                    </a:p>
                    <a:p>
                      <a:pPr marL="0" marR="0" algn="ctr">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8580" marR="68580" marT="0" marB="0"/>
                </a:tc>
              </a:tr>
            </a:tbl>
          </a:graphicData>
        </a:graphic>
      </p:graphicFrame>
      <p:sp>
        <p:nvSpPr>
          <p:cNvPr id="6" name="TextBox 5"/>
          <p:cNvSpPr txBox="1"/>
          <p:nvPr/>
        </p:nvSpPr>
        <p:spPr>
          <a:xfrm>
            <a:off x="1143000" y="1600200"/>
            <a:ext cx="3581400" cy="369332"/>
          </a:xfrm>
          <a:prstGeom prst="rect">
            <a:avLst/>
          </a:prstGeom>
          <a:noFill/>
        </p:spPr>
        <p:txBody>
          <a:bodyPr wrap="square" rtlCol="0">
            <a:spAutoFit/>
          </a:bodyPr>
          <a:lstStyle/>
          <a:p>
            <a:r>
              <a:rPr lang="en-US" dirty="0" smtClean="0"/>
              <a:t>Observation evidence collection</a:t>
            </a:r>
            <a:endParaRPr lang="en-US" dirty="0"/>
          </a:p>
        </p:txBody>
      </p:sp>
    </p:spTree>
    <p:extLst>
      <p:ext uri="{BB962C8B-B14F-4D97-AF65-F5344CB8AC3E}">
        <p14:creationId xmlns:p14="http://schemas.microsoft.com/office/powerpoint/2010/main" val="38972057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a:ln w="11430"/>
                <a:solidFill>
                  <a:schemeClr val="accent4"/>
                </a:solidFill>
                <a:effectLst>
                  <a:outerShdw blurRad="50800" dist="39000" dir="5460000" algn="tl">
                    <a:srgbClr val="000000">
                      <a:alpha val="38000"/>
                    </a:srgbClr>
                  </a:outerShdw>
                </a:effectLst>
              </a:rPr>
              <a:t>Candidate </a:t>
            </a:r>
            <a:r>
              <a:rPr lang="en-US" b="1" dirty="0" smtClean="0">
                <a:ln w="11430"/>
                <a:solidFill>
                  <a:schemeClr val="accent4"/>
                </a:solidFill>
                <a:effectLst>
                  <a:outerShdw blurRad="50800" dist="39000" dir="5460000" algn="tl">
                    <a:srgbClr val="000000">
                      <a:alpha val="38000"/>
                    </a:srgbClr>
                  </a:outerShdw>
                </a:effectLst>
              </a:rPr>
              <a:t>&amp; supervisor support</a:t>
            </a:r>
            <a:endParaRPr lang="en-US" b="1" dirty="0">
              <a:ln w="11430"/>
              <a:solidFill>
                <a:schemeClr val="accent4"/>
              </a:solidFill>
              <a:effectLst>
                <a:outerShdw blurRad="50800" dist="39000" dir="5460000" algn="tl">
                  <a:srgbClr val="000000">
                    <a:alpha val="38000"/>
                  </a:srgbClr>
                </a:outerShdw>
              </a:effectLst>
            </a:endParaRPr>
          </a:p>
        </p:txBody>
      </p:sp>
      <p:sp>
        <p:nvSpPr>
          <p:cNvPr id="6" name="TextBox 5"/>
          <p:cNvSpPr txBox="1"/>
          <p:nvPr/>
        </p:nvSpPr>
        <p:spPr>
          <a:xfrm>
            <a:off x="1143000" y="1600200"/>
            <a:ext cx="3581400" cy="369332"/>
          </a:xfrm>
          <a:prstGeom prst="rect">
            <a:avLst/>
          </a:prstGeom>
          <a:noFill/>
        </p:spPr>
        <p:txBody>
          <a:bodyPr wrap="square" rtlCol="0">
            <a:spAutoFit/>
          </a:bodyPr>
          <a:lstStyle/>
          <a:p>
            <a:r>
              <a:rPr lang="en-US" dirty="0" smtClean="0"/>
              <a:t>Observation evidence collection</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129205815"/>
              </p:ext>
            </p:extLst>
          </p:nvPr>
        </p:nvGraphicFramePr>
        <p:xfrm>
          <a:off x="1074420" y="2362199"/>
          <a:ext cx="7155180" cy="2662717"/>
        </p:xfrm>
        <a:graphic>
          <a:graphicData uri="http://schemas.openxmlformats.org/drawingml/2006/table">
            <a:tbl>
              <a:tblPr firstRow="1" firstCol="1" bandRow="1">
                <a:tableStyleId>{1E171933-4619-4E11-9A3F-F7608DF75F80}</a:tableStyleId>
              </a:tblPr>
              <a:tblGrid>
                <a:gridCol w="7155180"/>
              </a:tblGrid>
              <a:tr h="294538">
                <a:tc>
                  <a:txBody>
                    <a:bodyPr/>
                    <a:lstStyle/>
                    <a:p>
                      <a:pPr marL="0" marR="0" algn="ctr">
                        <a:lnSpc>
                          <a:spcPct val="115000"/>
                        </a:lnSpc>
                        <a:spcBef>
                          <a:spcPts val="0"/>
                        </a:spcBef>
                        <a:spcAft>
                          <a:spcPts val="0"/>
                        </a:spcAft>
                      </a:pPr>
                      <a:r>
                        <a:rPr lang="en-US" sz="1400" dirty="0">
                          <a:effectLst/>
                        </a:rPr>
                        <a:t>DOMAIN 3d: Using Assessment in Instruction</a:t>
                      </a:r>
                      <a:endParaRPr lang="en-US" sz="1400" dirty="0">
                        <a:effectLst/>
                        <a:latin typeface="Calibri"/>
                        <a:ea typeface="Calibri"/>
                        <a:cs typeface="Times New Roman"/>
                      </a:endParaRPr>
                    </a:p>
                  </a:txBody>
                  <a:tcPr marL="68580" marR="68580" marT="0" marB="0"/>
                </a:tc>
              </a:tr>
              <a:tr h="487520">
                <a:tc>
                  <a:txBody>
                    <a:bodyPr/>
                    <a:lstStyle/>
                    <a:p>
                      <a:pPr marL="0" marR="0">
                        <a:lnSpc>
                          <a:spcPct val="115000"/>
                        </a:lnSpc>
                        <a:spcBef>
                          <a:spcPts val="0"/>
                        </a:spcBef>
                        <a:spcAft>
                          <a:spcPts val="0"/>
                        </a:spcAft>
                      </a:pPr>
                      <a:r>
                        <a:rPr lang="en-US" sz="1400">
                          <a:effectLst/>
                        </a:rPr>
                        <a:t>1.The teacher paying close attention to evidence of student understanding.</a:t>
                      </a:r>
                      <a:endParaRPr lang="en-US" sz="1400">
                        <a:effectLst/>
                        <a:latin typeface="Calibri"/>
                        <a:ea typeface="Calibri"/>
                        <a:cs typeface="Times New Roman"/>
                      </a:endParaRPr>
                    </a:p>
                  </a:txBody>
                  <a:tcPr marL="68580" marR="68580" marT="0" marB="0"/>
                </a:tc>
              </a:tr>
              <a:tr h="665743">
                <a:tc>
                  <a:txBody>
                    <a:bodyPr/>
                    <a:lstStyle/>
                    <a:p>
                      <a:pPr marL="0" marR="0">
                        <a:lnSpc>
                          <a:spcPct val="115000"/>
                        </a:lnSpc>
                        <a:spcBef>
                          <a:spcPts val="0"/>
                        </a:spcBef>
                        <a:spcAft>
                          <a:spcPts val="0"/>
                        </a:spcAft>
                      </a:pPr>
                      <a:r>
                        <a:rPr lang="en-US" sz="1400" dirty="0">
                          <a:effectLst/>
                        </a:rPr>
                        <a:t>2. The teacher posing specifically created questions to elicit evidence of student understanding.</a:t>
                      </a:r>
                    </a:p>
                    <a:p>
                      <a:pPr marL="0" marR="0">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8580" marR="68580" marT="0" marB="0"/>
                </a:tc>
              </a:tr>
              <a:tr h="607458">
                <a:tc>
                  <a:txBody>
                    <a:bodyPr/>
                    <a:lstStyle/>
                    <a:p>
                      <a:pPr marL="0" marR="0">
                        <a:lnSpc>
                          <a:spcPct val="115000"/>
                        </a:lnSpc>
                        <a:spcBef>
                          <a:spcPts val="0"/>
                        </a:spcBef>
                        <a:spcAft>
                          <a:spcPts val="0"/>
                        </a:spcAft>
                      </a:pPr>
                      <a:r>
                        <a:rPr lang="en-US" sz="1400">
                          <a:effectLst/>
                        </a:rPr>
                        <a:t>3. The teacher circulating to monitor student learning and to offer feedback.</a:t>
                      </a:r>
                    </a:p>
                    <a:p>
                      <a:pPr marL="0" marR="0">
                        <a:lnSpc>
                          <a:spcPct val="115000"/>
                        </a:lnSpc>
                        <a:spcBef>
                          <a:spcPts val="0"/>
                        </a:spcBef>
                        <a:spcAft>
                          <a:spcPts val="0"/>
                        </a:spcAft>
                      </a:pPr>
                      <a:r>
                        <a:rPr lang="en-US" sz="1400">
                          <a:effectLst/>
                        </a:rPr>
                        <a:t> </a:t>
                      </a:r>
                      <a:endParaRPr lang="en-US" sz="1400">
                        <a:effectLst/>
                        <a:latin typeface="Calibri"/>
                        <a:ea typeface="Calibri"/>
                        <a:cs typeface="Times New Roman"/>
                      </a:endParaRPr>
                    </a:p>
                  </a:txBody>
                  <a:tcPr marL="68580" marR="68580" marT="0" marB="0"/>
                </a:tc>
              </a:tr>
              <a:tr h="607458">
                <a:tc>
                  <a:txBody>
                    <a:bodyPr/>
                    <a:lstStyle/>
                    <a:p>
                      <a:pPr marL="0" marR="0">
                        <a:lnSpc>
                          <a:spcPct val="115000"/>
                        </a:lnSpc>
                        <a:spcBef>
                          <a:spcPts val="0"/>
                        </a:spcBef>
                        <a:spcAft>
                          <a:spcPts val="0"/>
                        </a:spcAft>
                      </a:pPr>
                      <a:r>
                        <a:rPr lang="en-US" sz="1400" dirty="0">
                          <a:effectLst/>
                        </a:rPr>
                        <a:t>4. Students assessing their own work against established criteria.</a:t>
                      </a:r>
                    </a:p>
                    <a:p>
                      <a:pPr marL="0" marR="0">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4893354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a:ln w="11430"/>
                <a:solidFill>
                  <a:schemeClr val="accent4"/>
                </a:solidFill>
                <a:effectLst>
                  <a:outerShdw blurRad="50800" dist="39000" dir="5460000" algn="tl">
                    <a:srgbClr val="000000">
                      <a:alpha val="38000"/>
                    </a:srgbClr>
                  </a:outerShdw>
                </a:effectLst>
              </a:rPr>
              <a:t>Candidate </a:t>
            </a:r>
            <a:r>
              <a:rPr lang="en-US" b="1" dirty="0" smtClean="0">
                <a:ln w="11430"/>
                <a:solidFill>
                  <a:schemeClr val="accent4"/>
                </a:solidFill>
                <a:effectLst>
                  <a:outerShdw blurRad="50800" dist="39000" dir="5460000" algn="tl">
                    <a:srgbClr val="000000">
                      <a:alpha val="38000"/>
                    </a:srgbClr>
                  </a:outerShdw>
                </a:effectLst>
              </a:rPr>
              <a:t>&amp; supervisor support</a:t>
            </a:r>
            <a:endParaRPr lang="en-US" b="1" dirty="0">
              <a:ln w="11430"/>
              <a:solidFill>
                <a:schemeClr val="accent4"/>
              </a:solidFill>
              <a:effectLst>
                <a:outerShdw blurRad="50800" dist="39000" dir="5460000" algn="tl">
                  <a:srgbClr val="000000">
                    <a:alpha val="38000"/>
                  </a:srgbClr>
                </a:outerShdw>
              </a:effectLst>
            </a:endParaRPr>
          </a:p>
        </p:txBody>
      </p:sp>
      <p:graphicFrame>
        <p:nvGraphicFramePr>
          <p:cNvPr id="3" name="Table 2"/>
          <p:cNvGraphicFramePr>
            <a:graphicFrameLocks noGrp="1"/>
          </p:cNvGraphicFramePr>
          <p:nvPr>
            <p:extLst>
              <p:ext uri="{D42A27DB-BD31-4B8C-83A1-F6EECF244321}">
                <p14:modId xmlns:p14="http://schemas.microsoft.com/office/powerpoint/2010/main" val="2155587212"/>
              </p:ext>
            </p:extLst>
          </p:nvPr>
        </p:nvGraphicFramePr>
        <p:xfrm>
          <a:off x="457200" y="2586393"/>
          <a:ext cx="8229600" cy="3291840"/>
        </p:xfrm>
        <a:graphic>
          <a:graphicData uri="http://schemas.openxmlformats.org/drawingml/2006/table">
            <a:tbl>
              <a:tblPr firstRow="1" firstCol="1" bandRow="1">
                <a:tableStyleId>{1E171933-4619-4E11-9A3F-F7608DF75F80}</a:tableStyleId>
              </a:tblPr>
              <a:tblGrid>
                <a:gridCol w="8229600"/>
              </a:tblGrid>
              <a:tr h="164892">
                <a:tc>
                  <a:txBody>
                    <a:bodyPr/>
                    <a:lstStyle/>
                    <a:p>
                      <a:pPr>
                        <a:spcAft>
                          <a:spcPts val="0"/>
                        </a:spcAft>
                      </a:pPr>
                      <a:r>
                        <a:rPr lang="en-US" sz="1200" dirty="0">
                          <a:effectLst/>
                        </a:rPr>
                        <a:t>Assessment: Consider these questions for the </a:t>
                      </a:r>
                      <a:r>
                        <a:rPr lang="en-US" sz="1200" dirty="0" smtClean="0">
                          <a:effectLst/>
                        </a:rPr>
                        <a:t>post conference:</a:t>
                      </a:r>
                      <a:endParaRPr lang="en-US" sz="1200" dirty="0">
                        <a:effectLst/>
                        <a:latin typeface="Calibri"/>
                      </a:endParaRPr>
                    </a:p>
                  </a:txBody>
                  <a:tcPr marL="67456" marR="67456" marT="0" marB="0"/>
                </a:tc>
              </a:tr>
              <a:tr h="509666">
                <a:tc>
                  <a:txBody>
                    <a:bodyPr/>
                    <a:lstStyle/>
                    <a:p>
                      <a:pPr>
                        <a:spcAft>
                          <a:spcPts val="0"/>
                        </a:spcAft>
                      </a:pPr>
                      <a:r>
                        <a:rPr lang="en-US" sz="1200" dirty="0">
                          <a:effectLst/>
                        </a:rPr>
                        <a:t>How did you differentiate your feedback to students?  Was your feedback based on your students’ varying levels of understanding of the content?  How did you know whether or not the students understood the content to a point that they could use the content in new ways?</a:t>
                      </a:r>
                    </a:p>
                    <a:p>
                      <a:pPr>
                        <a:spcAft>
                          <a:spcPts val="0"/>
                        </a:spcAft>
                      </a:pPr>
                      <a:r>
                        <a:rPr lang="en-US" sz="1200" dirty="0">
                          <a:effectLst/>
                        </a:rPr>
                        <a:t>	</a:t>
                      </a:r>
                      <a:r>
                        <a:rPr lang="en-US" sz="1200" dirty="0">
                          <a:solidFill>
                            <a:schemeClr val="accent4"/>
                          </a:solidFill>
                          <a:effectLst/>
                        </a:rPr>
                        <a:t>(Instead of: What feedback did you provide? What formative assessments did you use?)</a:t>
                      </a:r>
                      <a:endParaRPr lang="en-US" sz="1200" dirty="0">
                        <a:solidFill>
                          <a:schemeClr val="accent4"/>
                        </a:solidFill>
                        <a:effectLst/>
                        <a:latin typeface="Calibri"/>
                      </a:endParaRPr>
                    </a:p>
                  </a:txBody>
                  <a:tcPr marL="67456" marR="67456" marT="0" marB="0"/>
                </a:tc>
              </a:tr>
              <a:tr h="509666">
                <a:tc>
                  <a:txBody>
                    <a:bodyPr/>
                    <a:lstStyle/>
                    <a:p>
                      <a:pPr>
                        <a:spcAft>
                          <a:spcPts val="0"/>
                        </a:spcAft>
                      </a:pPr>
                      <a:r>
                        <a:rPr lang="en-US" sz="1200" dirty="0">
                          <a:effectLst/>
                        </a:rPr>
                        <a:t>How did your feedback evidence respect for and caring for your students? (This gets at meaningful comments being used—not just “good job”—the respect is an outgrowth of high expectations)</a:t>
                      </a:r>
                    </a:p>
                    <a:p>
                      <a:pPr>
                        <a:spcAft>
                          <a:spcPts val="0"/>
                        </a:spcAft>
                      </a:pPr>
                      <a:r>
                        <a:rPr lang="en-US" sz="1200" dirty="0">
                          <a:effectLst/>
                        </a:rPr>
                        <a:t>	</a:t>
                      </a:r>
                      <a:r>
                        <a:rPr lang="en-US" sz="1200" dirty="0">
                          <a:solidFill>
                            <a:schemeClr val="accent4"/>
                          </a:solidFill>
                          <a:effectLst/>
                        </a:rPr>
                        <a:t>(Instead of: Did you use constructive feedback?)</a:t>
                      </a:r>
                      <a:endParaRPr lang="en-US" sz="1200" dirty="0">
                        <a:solidFill>
                          <a:schemeClr val="accent4"/>
                        </a:solidFill>
                        <a:effectLst/>
                        <a:latin typeface="Calibri"/>
                      </a:endParaRPr>
                    </a:p>
                  </a:txBody>
                  <a:tcPr marL="67456" marR="67456" marT="0" marB="0"/>
                </a:tc>
              </a:tr>
              <a:tr h="341651">
                <a:tc>
                  <a:txBody>
                    <a:bodyPr/>
                    <a:lstStyle/>
                    <a:p>
                      <a:pPr>
                        <a:spcAft>
                          <a:spcPts val="0"/>
                        </a:spcAft>
                      </a:pPr>
                      <a:r>
                        <a:rPr lang="en-US" sz="1200" dirty="0">
                          <a:effectLst/>
                        </a:rPr>
                        <a:t>What are the goals/targets you expect the students to meet?  How do you know whether or not they have met those targets/goals?</a:t>
                      </a:r>
                    </a:p>
                    <a:p>
                      <a:pPr>
                        <a:spcAft>
                          <a:spcPts val="0"/>
                        </a:spcAft>
                      </a:pPr>
                      <a:r>
                        <a:rPr lang="en-US" sz="1200" dirty="0">
                          <a:effectLst/>
                        </a:rPr>
                        <a:t>	</a:t>
                      </a:r>
                      <a:r>
                        <a:rPr lang="en-US" sz="1200" dirty="0">
                          <a:solidFill>
                            <a:schemeClr val="accent4"/>
                          </a:solidFill>
                          <a:effectLst/>
                        </a:rPr>
                        <a:t>(Instead of: Did you assess your objectives?)</a:t>
                      </a:r>
                      <a:endParaRPr lang="en-US" sz="1200" dirty="0">
                        <a:solidFill>
                          <a:schemeClr val="accent4"/>
                        </a:solidFill>
                        <a:effectLst/>
                        <a:latin typeface="Calibri"/>
                      </a:endParaRPr>
                    </a:p>
                  </a:txBody>
                  <a:tcPr marL="67456" marR="67456" marT="0" marB="0"/>
                </a:tc>
              </a:tr>
              <a:tr h="341651">
                <a:tc>
                  <a:txBody>
                    <a:bodyPr/>
                    <a:lstStyle/>
                    <a:p>
                      <a:pPr>
                        <a:spcAft>
                          <a:spcPts val="0"/>
                        </a:spcAft>
                      </a:pPr>
                      <a:r>
                        <a:rPr lang="en-US" sz="1200" dirty="0">
                          <a:effectLst/>
                        </a:rPr>
                        <a:t>What opportunities did students have to develop and to determine the measurement of their understanding of the content?</a:t>
                      </a:r>
                    </a:p>
                    <a:p>
                      <a:pPr>
                        <a:spcAft>
                          <a:spcPts val="0"/>
                        </a:spcAft>
                      </a:pPr>
                      <a:r>
                        <a:rPr lang="en-US" sz="1200" dirty="0">
                          <a:effectLst/>
                        </a:rPr>
                        <a:t>	</a:t>
                      </a:r>
                      <a:r>
                        <a:rPr lang="en-US" sz="1200" dirty="0">
                          <a:solidFill>
                            <a:schemeClr val="accent4"/>
                          </a:solidFill>
                          <a:effectLst/>
                        </a:rPr>
                        <a:t>(Instead of: Are students involved in the development of formative assessments?)</a:t>
                      </a:r>
                      <a:endParaRPr lang="en-US" sz="1200" dirty="0">
                        <a:solidFill>
                          <a:schemeClr val="accent4"/>
                        </a:solidFill>
                        <a:effectLst/>
                        <a:latin typeface="Calibri"/>
                      </a:endParaRPr>
                    </a:p>
                  </a:txBody>
                  <a:tcPr marL="67456" marR="67456" marT="0" marB="0"/>
                </a:tc>
              </a:tr>
              <a:tr h="341651">
                <a:tc>
                  <a:txBody>
                    <a:bodyPr/>
                    <a:lstStyle/>
                    <a:p>
                      <a:pPr>
                        <a:spcAft>
                          <a:spcPts val="0"/>
                        </a:spcAft>
                      </a:pPr>
                      <a:r>
                        <a:rPr lang="en-US" sz="1200" dirty="0">
                          <a:effectLst/>
                        </a:rPr>
                        <a:t>How did you know whether students are ready to move to new understandings and content as a result of this lesson?</a:t>
                      </a:r>
                    </a:p>
                    <a:p>
                      <a:pPr>
                        <a:spcAft>
                          <a:spcPts val="0"/>
                        </a:spcAft>
                      </a:pPr>
                      <a:r>
                        <a:rPr lang="en-US" sz="1200" dirty="0">
                          <a:effectLst/>
                        </a:rPr>
                        <a:t>	</a:t>
                      </a:r>
                      <a:r>
                        <a:rPr lang="en-US" sz="1200" dirty="0" smtClean="0">
                          <a:solidFill>
                            <a:schemeClr val="accent4"/>
                          </a:solidFill>
                          <a:effectLst/>
                        </a:rPr>
                        <a:t>(</a:t>
                      </a:r>
                      <a:r>
                        <a:rPr lang="en-US" sz="1200" dirty="0">
                          <a:solidFill>
                            <a:schemeClr val="accent4"/>
                          </a:solidFill>
                          <a:effectLst/>
                        </a:rPr>
                        <a:t>Instead of: What formative/summative assessments were used?)</a:t>
                      </a:r>
                      <a:endParaRPr lang="en-US" sz="1200" dirty="0">
                        <a:solidFill>
                          <a:schemeClr val="accent4"/>
                        </a:solidFill>
                        <a:effectLst/>
                        <a:latin typeface="Calibri"/>
                      </a:endParaRPr>
                    </a:p>
                  </a:txBody>
                  <a:tcPr marL="67456" marR="67456" marT="0" marB="0"/>
                </a:tc>
              </a:tr>
              <a:tr h="341651">
                <a:tc>
                  <a:txBody>
                    <a:bodyPr/>
                    <a:lstStyle/>
                    <a:p>
                      <a:pPr>
                        <a:spcAft>
                          <a:spcPts val="0"/>
                        </a:spcAft>
                      </a:pPr>
                      <a:r>
                        <a:rPr lang="en-US" sz="1200" dirty="0">
                          <a:effectLst/>
                        </a:rPr>
                        <a:t>What next steps of instruction and targeted support have you planned as a result of analyzing what students know and are able to do?  </a:t>
                      </a:r>
                    </a:p>
                    <a:p>
                      <a:pPr>
                        <a:spcAft>
                          <a:spcPts val="0"/>
                        </a:spcAft>
                      </a:pPr>
                      <a:r>
                        <a:rPr lang="en-US" sz="1200" dirty="0">
                          <a:effectLst/>
                        </a:rPr>
                        <a:t>               </a:t>
                      </a:r>
                      <a:r>
                        <a:rPr lang="en-US" sz="1200" dirty="0" smtClean="0">
                          <a:effectLst/>
                        </a:rPr>
                        <a:t>           </a:t>
                      </a:r>
                      <a:r>
                        <a:rPr lang="en-US" sz="1200" dirty="0" smtClean="0">
                          <a:solidFill>
                            <a:schemeClr val="accent4"/>
                          </a:solidFill>
                          <a:effectLst/>
                        </a:rPr>
                        <a:t>(Instead </a:t>
                      </a:r>
                      <a:r>
                        <a:rPr lang="en-US" sz="1200" dirty="0">
                          <a:solidFill>
                            <a:schemeClr val="accent4"/>
                          </a:solidFill>
                          <a:effectLst/>
                        </a:rPr>
                        <a:t>of: What are your next steps?)</a:t>
                      </a:r>
                      <a:endParaRPr lang="en-US" sz="1200" dirty="0">
                        <a:solidFill>
                          <a:schemeClr val="accent4"/>
                        </a:solidFill>
                        <a:effectLst/>
                        <a:latin typeface="Calibri"/>
                      </a:endParaRPr>
                    </a:p>
                  </a:txBody>
                  <a:tcPr marL="67456" marR="67456" marT="0" marB="0"/>
                </a:tc>
              </a:tr>
            </a:tbl>
          </a:graphicData>
        </a:graphic>
      </p:graphicFrame>
      <p:sp>
        <p:nvSpPr>
          <p:cNvPr id="4" name="TextBox 3"/>
          <p:cNvSpPr txBox="1"/>
          <p:nvPr/>
        </p:nvSpPr>
        <p:spPr>
          <a:xfrm>
            <a:off x="457200" y="1981200"/>
            <a:ext cx="4419600" cy="381000"/>
          </a:xfrm>
          <a:prstGeom prst="rect">
            <a:avLst/>
          </a:prstGeom>
          <a:noFill/>
        </p:spPr>
        <p:txBody>
          <a:bodyPr wrap="square" rtlCol="0">
            <a:spAutoFit/>
          </a:bodyPr>
          <a:lstStyle/>
          <a:p>
            <a:r>
              <a:rPr lang="en-US" dirty="0" smtClean="0"/>
              <a:t>Post-conferencing</a:t>
            </a:r>
            <a:endParaRPr lang="en-US" dirty="0"/>
          </a:p>
        </p:txBody>
      </p:sp>
    </p:spTree>
    <p:extLst>
      <p:ext uri="{BB962C8B-B14F-4D97-AF65-F5344CB8AC3E}">
        <p14:creationId xmlns:p14="http://schemas.microsoft.com/office/powerpoint/2010/main" val="32976091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a:ln w="11430"/>
                <a:effectLst>
                  <a:outerShdw blurRad="50800" dist="39000" dir="5460000" algn="tl">
                    <a:srgbClr val="000000">
                      <a:alpha val="38000"/>
                    </a:srgbClr>
                  </a:outerShdw>
                </a:effectLst>
              </a:rPr>
              <a:t>O</a:t>
            </a:r>
            <a:r>
              <a:rPr lang="en-US" b="1" dirty="0" smtClean="0">
                <a:ln w="11430"/>
                <a:effectLst>
                  <a:outerShdw blurRad="50800" dist="39000" dir="5460000" algn="tl">
                    <a:srgbClr val="000000">
                      <a:alpha val="38000"/>
                    </a:srgbClr>
                  </a:outerShdw>
                </a:effectLst>
              </a:rPr>
              <a:t>verview</a:t>
            </a:r>
            <a:endParaRPr lang="en-US" b="1" dirty="0">
              <a:ln w="11430"/>
              <a:effectLst>
                <a:outerShdw blurRad="50800" dist="39000" dir="5460000" algn="tl">
                  <a:srgbClr val="000000">
                    <a:alpha val="38000"/>
                  </a:srgbClr>
                </a:outerShdw>
              </a:effectLst>
            </a:endParaRPr>
          </a:p>
        </p:txBody>
      </p:sp>
      <p:sp>
        <p:nvSpPr>
          <p:cNvPr id="5" name="Content Placeholder 4"/>
          <p:cNvSpPr>
            <a:spLocks noGrp="1"/>
          </p:cNvSpPr>
          <p:nvPr>
            <p:ph idx="1"/>
          </p:nvPr>
        </p:nvSpPr>
        <p:spPr/>
        <p:txBody>
          <a:bodyPr/>
          <a:lstStyle/>
          <a:p>
            <a:pPr marL="514350" indent="-514350">
              <a:buFont typeface="+mj-lt"/>
              <a:buAutoNum type="arabicPeriod"/>
            </a:pPr>
            <a:r>
              <a:rPr lang="en-US" dirty="0" smtClean="0"/>
              <a:t>Policy context</a:t>
            </a:r>
          </a:p>
          <a:p>
            <a:pPr marL="514350" indent="-514350">
              <a:buFont typeface="+mj-lt"/>
              <a:buAutoNum type="arabicPeriod"/>
            </a:pPr>
            <a:r>
              <a:rPr lang="en-US" dirty="0" smtClean="0"/>
              <a:t>Aspects of program readiness</a:t>
            </a:r>
          </a:p>
          <a:p>
            <a:pPr marL="514350" indent="-514350">
              <a:buFont typeface="+mj-lt"/>
              <a:buAutoNum type="arabicPeriod"/>
            </a:pPr>
            <a:r>
              <a:rPr lang="en-US" dirty="0" smtClean="0"/>
              <a:t>Using results</a:t>
            </a:r>
          </a:p>
          <a:p>
            <a:pPr marL="514350" indent="-514350">
              <a:buFont typeface="+mj-lt"/>
              <a:buAutoNum type="arabicPeriod"/>
            </a:pPr>
            <a:r>
              <a:rPr lang="en-US" dirty="0" smtClean="0"/>
              <a:t>Discussion</a:t>
            </a:r>
            <a:endParaRPr lang="en-US" dirty="0"/>
          </a:p>
        </p:txBody>
      </p:sp>
    </p:spTree>
    <p:extLst>
      <p:ext uri="{BB962C8B-B14F-4D97-AF65-F5344CB8AC3E}">
        <p14:creationId xmlns:p14="http://schemas.microsoft.com/office/powerpoint/2010/main" val="9593926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Discussion</a:t>
            </a:r>
            <a:endParaRPr lang="en-US" dirty="0"/>
          </a:p>
        </p:txBody>
      </p:sp>
      <p:sp>
        <p:nvSpPr>
          <p:cNvPr id="5" name="Text Placeholder 4"/>
          <p:cNvSpPr>
            <a:spLocks noGrp="1"/>
          </p:cNvSpPr>
          <p:nvPr>
            <p:ph type="body" idx="1"/>
          </p:nvPr>
        </p:nvSpPr>
        <p:spPr/>
        <p:txBody>
          <a:bodyPr/>
          <a:lstStyle/>
          <a:p>
            <a:r>
              <a:rPr lang="en-US" dirty="0" smtClean="0"/>
              <a:t>Thank you!</a:t>
            </a:r>
            <a:endParaRPr lang="en-US" dirty="0"/>
          </a:p>
        </p:txBody>
      </p:sp>
    </p:spTree>
    <p:extLst>
      <p:ext uri="{BB962C8B-B14F-4D97-AF65-F5344CB8AC3E}">
        <p14:creationId xmlns:p14="http://schemas.microsoft.com/office/powerpoint/2010/main" val="31272215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context</a:t>
            </a:r>
            <a:endParaRPr lang="en-US" dirty="0"/>
          </a:p>
        </p:txBody>
      </p:sp>
      <p:sp>
        <p:nvSpPr>
          <p:cNvPr id="3" name="Text Placeholder 2"/>
          <p:cNvSpPr>
            <a:spLocks noGrp="1"/>
          </p:cNvSpPr>
          <p:nvPr>
            <p:ph type="body" idx="1"/>
          </p:nvPr>
        </p:nvSpPr>
        <p:spPr/>
        <p:txBody>
          <a:bodyPr/>
          <a:lstStyle/>
          <a:p>
            <a:r>
              <a:rPr lang="en-US" dirty="0" smtClean="0"/>
              <a:t>Highly effective educators</a:t>
            </a:r>
            <a:endParaRPr lang="en-US" dirty="0"/>
          </a:p>
        </p:txBody>
      </p:sp>
    </p:spTree>
    <p:extLst>
      <p:ext uri="{BB962C8B-B14F-4D97-AF65-F5344CB8AC3E}">
        <p14:creationId xmlns:p14="http://schemas.microsoft.com/office/powerpoint/2010/main" val="15742567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effectLst>
                  <a:outerShdw blurRad="50800" dist="39000" dir="5460000" algn="tl">
                    <a:srgbClr val="000000">
                      <a:alpha val="38000"/>
                    </a:srgbClr>
                  </a:outerShdw>
                </a:effectLst>
              </a:rPr>
              <a:t>Aligning professional standards</a:t>
            </a:r>
            <a:endParaRPr lang="en-US" b="1" dirty="0">
              <a:ln w="11430"/>
              <a:effectLst>
                <a:outerShdw blurRad="50800" dist="39000" dir="5460000" algn="tl">
                  <a:srgbClr val="000000">
                    <a:alpha val="38000"/>
                  </a:srgbClr>
                </a:outerShdw>
              </a:effectLst>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946" y="1466850"/>
            <a:ext cx="8174854" cy="485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44481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838200" y="685800"/>
            <a:ext cx="7467600" cy="5923613"/>
            <a:chOff x="1600200" y="990600"/>
            <a:chExt cx="7315200" cy="5707045"/>
          </a:xfrm>
        </p:grpSpPr>
        <p:graphicFrame>
          <p:nvGraphicFramePr>
            <p:cNvPr id="4" name="Diagram 3"/>
            <p:cNvGraphicFramePr/>
            <p:nvPr>
              <p:extLst>
                <p:ext uri="{D42A27DB-BD31-4B8C-83A1-F6EECF244321}">
                  <p14:modId xmlns:p14="http://schemas.microsoft.com/office/powerpoint/2010/main" val="3361099784"/>
                </p:ext>
              </p:extLst>
            </p:nvPr>
          </p:nvGraphicFramePr>
          <p:xfrm>
            <a:off x="1600200" y="990600"/>
            <a:ext cx="7315200" cy="56063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848906374"/>
                </p:ext>
              </p:extLst>
            </p:nvPr>
          </p:nvGraphicFramePr>
          <p:xfrm>
            <a:off x="4038600" y="4191000"/>
            <a:ext cx="3916218" cy="250664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TextBox 6"/>
            <p:cNvSpPr txBox="1"/>
            <p:nvPr/>
          </p:nvSpPr>
          <p:spPr>
            <a:xfrm>
              <a:off x="1600200" y="2498385"/>
              <a:ext cx="6871855" cy="549615"/>
            </a:xfrm>
            <a:prstGeom prst="rect">
              <a:avLst/>
            </a:prstGeom>
            <a:ln w="28575">
              <a:solidFill>
                <a:schemeClr val="bg1">
                  <a:lumMod val="65000"/>
                </a:schemeClr>
              </a:solidFill>
            </a:ln>
          </p:spPr>
          <p:style>
            <a:lnRef idx="1">
              <a:schemeClr val="dk1"/>
            </a:lnRef>
            <a:fillRef idx="2">
              <a:schemeClr val="dk1"/>
            </a:fillRef>
            <a:effectRef idx="1">
              <a:schemeClr val="dk1"/>
            </a:effectRef>
            <a:fontRef idx="minor">
              <a:schemeClr val="dk1"/>
            </a:fontRef>
          </p:style>
          <p:txBody>
            <a:bodyPr wrap="square"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smtClean="0">
                  <a:ln w="11430"/>
                </a:rPr>
                <a:t>Highly Effective Educators</a:t>
              </a:r>
              <a:endParaRPr lang="en-US" sz="3200" b="1" spc="50" dirty="0">
                <a:ln w="11430"/>
              </a:endParaRPr>
            </a:p>
          </p:txBody>
        </p:sp>
      </p:grpSp>
      <p:pic>
        <p:nvPicPr>
          <p:cNvPr id="8" name="Picture 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147822" y="228600"/>
            <a:ext cx="4481578" cy="1564046"/>
          </a:xfrm>
          <a:prstGeom prst="rect">
            <a:avLst/>
          </a:prstGeom>
        </p:spPr>
      </p:pic>
    </p:spTree>
    <p:extLst>
      <p:ext uri="{BB962C8B-B14F-4D97-AF65-F5344CB8AC3E}">
        <p14:creationId xmlns:p14="http://schemas.microsoft.com/office/powerpoint/2010/main" val="5000379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4"/>
          <p:cNvSpPr>
            <a:spLocks noGrp="1"/>
          </p:cNvSpPr>
          <p:nvPr>
            <p:ph type="title"/>
          </p:nvPr>
        </p:nvSpPr>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r>
              <a:rPr lang="en-US" altLang="en-US" b="1" dirty="0" smtClean="0">
                <a:ln w="11430"/>
                <a:effectLst>
                  <a:outerShdw blurRad="50800" dist="39000" dir="5460000" algn="tl">
                    <a:srgbClr val="000000">
                      <a:alpha val="38000"/>
                    </a:srgbClr>
                  </a:outerShdw>
                </a:effectLst>
              </a:rPr>
              <a:t>Core of Effective Beginning Teaching</a:t>
            </a:r>
            <a:endParaRPr lang="en-US" altLang="en-US" sz="3600" b="1" dirty="0" smtClean="0">
              <a:ln w="11430"/>
              <a:effectLst>
                <a:outerShdw blurRad="50800" dist="39000" dir="5460000" algn="tl">
                  <a:srgbClr val="000000">
                    <a:alpha val="38000"/>
                  </a:srgbClr>
                </a:outerShdw>
              </a:effectLst>
            </a:endParaRPr>
          </a:p>
        </p:txBody>
      </p:sp>
      <p:pic>
        <p:nvPicPr>
          <p:cNvPr id="27651" name="Content Placeholder 5"/>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928813" y="1527175"/>
            <a:ext cx="5249862" cy="4572000"/>
          </a:xfrm>
        </p:spPr>
      </p:pic>
    </p:spTree>
    <p:extLst>
      <p:ext uri="{BB962C8B-B14F-4D97-AF65-F5344CB8AC3E}">
        <p14:creationId xmlns:p14="http://schemas.microsoft.com/office/powerpoint/2010/main" val="11005346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effectLst>
                  <a:outerShdw blurRad="50800" dist="39000" dir="5460000" algn="tl">
                    <a:srgbClr val="000000">
                      <a:alpha val="38000"/>
                    </a:srgbClr>
                  </a:outerShdw>
                </a:effectLst>
              </a:rPr>
              <a:t>Program readiness</a:t>
            </a:r>
            <a:endParaRPr lang="en-US" b="1" dirty="0">
              <a:ln w="11430"/>
              <a:effectLst>
                <a:outerShdw blurRad="50800" dist="39000" dir="5460000" algn="tl">
                  <a:srgbClr val="000000">
                    <a:alpha val="38000"/>
                  </a:srgbClr>
                </a:outerShdw>
              </a:effectLst>
            </a:endParaRPr>
          </a:p>
        </p:txBody>
      </p:sp>
      <p:graphicFrame>
        <p:nvGraphicFramePr>
          <p:cNvPr id="4" name="Diagram 3"/>
          <p:cNvGraphicFramePr/>
          <p:nvPr>
            <p:extLst>
              <p:ext uri="{D42A27DB-BD31-4B8C-83A1-F6EECF244321}">
                <p14:modId xmlns:p14="http://schemas.microsoft.com/office/powerpoint/2010/main" val="1124608082"/>
              </p:ext>
            </p:extLst>
          </p:nvPr>
        </p:nvGraphicFramePr>
        <p:xfrm>
          <a:off x="1143000" y="1371600"/>
          <a:ext cx="67056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30249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Faculty </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knowledge</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7" name="Diagram 6"/>
          <p:cNvGraphicFramePr/>
          <p:nvPr>
            <p:extLst>
              <p:ext uri="{D42A27DB-BD31-4B8C-83A1-F6EECF244321}">
                <p14:modId xmlns:p14="http://schemas.microsoft.com/office/powerpoint/2010/main" val="2789621462"/>
              </p:ext>
            </p:extLst>
          </p:nvPr>
        </p:nvGraphicFramePr>
        <p:xfrm>
          <a:off x="1219200" y="1600200"/>
          <a:ext cx="69342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50581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Early Childhood Education</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5" name="Diagram 4"/>
          <p:cNvGraphicFramePr/>
          <p:nvPr>
            <p:extLst>
              <p:ext uri="{D42A27DB-BD31-4B8C-83A1-F6EECF244321}">
                <p14:modId xmlns:p14="http://schemas.microsoft.com/office/powerpoint/2010/main" val="730318244"/>
              </p:ext>
            </p:extLst>
          </p:nvPr>
        </p:nvGraphicFramePr>
        <p:xfrm>
          <a:off x="1219200" y="1524000"/>
          <a:ext cx="6629400" cy="477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04702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35061</TotalTime>
  <Words>679</Words>
  <Application>Microsoft Office PowerPoint</Application>
  <PresentationFormat>On-screen Show (4:3)</PresentationFormat>
  <Paragraphs>117</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Performance Assessment</vt:lpstr>
      <vt:lpstr>Overview</vt:lpstr>
      <vt:lpstr>Policy context</vt:lpstr>
      <vt:lpstr>Aligning professional standards</vt:lpstr>
      <vt:lpstr>PowerPoint Presentation</vt:lpstr>
      <vt:lpstr>Core of Effective Beginning Teaching</vt:lpstr>
      <vt:lpstr>Program readiness</vt:lpstr>
      <vt:lpstr>Faculty knowledge</vt:lpstr>
      <vt:lpstr>Early Childhood Education</vt:lpstr>
      <vt:lpstr>Faculty knowledge</vt:lpstr>
      <vt:lpstr>Faculty knowledge</vt:lpstr>
      <vt:lpstr>Candidate preparation</vt:lpstr>
      <vt:lpstr>Cueing in lesson plan template</vt:lpstr>
      <vt:lpstr>Thinking organizers</vt:lpstr>
      <vt:lpstr>Thinking organizers</vt:lpstr>
      <vt:lpstr>Academic language </vt:lpstr>
      <vt:lpstr>Candidate &amp; supervisor support</vt:lpstr>
      <vt:lpstr>Candidate &amp; supervisor support</vt:lpstr>
      <vt:lpstr>Candidate &amp; supervisor support</vt:lpstr>
      <vt:lpstr>Discussion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INCCRRA planning</dc:title>
  <dc:creator>test</dc:creator>
  <cp:lastModifiedBy>Andrew Hand</cp:lastModifiedBy>
  <cp:revision>46</cp:revision>
  <dcterms:created xsi:type="dcterms:W3CDTF">2016-03-15T19:42:46Z</dcterms:created>
  <dcterms:modified xsi:type="dcterms:W3CDTF">2016-04-13T15:24:32Z</dcterms:modified>
</cp:coreProperties>
</file>